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1"/>
  </p:notesMasterIdLst>
  <p:handoutMasterIdLst>
    <p:handoutMasterId r:id="rId12"/>
  </p:handoutMasterIdLst>
  <p:sldIdLst>
    <p:sldId id="256" r:id="rId2"/>
    <p:sldId id="264" r:id="rId3"/>
    <p:sldId id="260" r:id="rId4"/>
    <p:sldId id="257" r:id="rId5"/>
    <p:sldId id="267" r:id="rId6"/>
    <p:sldId id="262" r:id="rId7"/>
    <p:sldId id="263" r:id="rId8"/>
    <p:sldId id="258" r:id="rId9"/>
    <p:sldId id="259" r:id="rId10"/>
  </p:sldIdLst>
  <p:sldSz cx="9144000" cy="5143500" type="screen16x9"/>
  <p:notesSz cx="6858000" cy="9144000"/>
  <p:embeddedFontLst>
    <p:embeddedFont>
      <p:font typeface="Anaheim" panose="020B0604020202020204" charset="0"/>
      <p:regular r:id="rId13"/>
      <p:bold r:id="rId14"/>
    </p:embeddedFont>
    <p:embeddedFont>
      <p:font typeface="DM Sans" pitchFamily="2"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Nunito Light" pitchFamily="2"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DBABAC7C-5FAD-4FB9-979A-E0B00FC2AF28}">
          <p14:sldIdLst>
            <p14:sldId id="256"/>
          </p14:sldIdLst>
        </p14:section>
        <p14:section name="Untitled Section" id="{8DD29D72-9A2A-420D-B2CE-D61CD74A5886}">
          <p14:sldIdLst>
            <p14:sldId id="264"/>
            <p14:sldId id="260"/>
            <p14:sldId id="257"/>
            <p14:sldId id="267"/>
            <p14:sldId id="262"/>
            <p14:sldId id="263"/>
            <p14:sldId id="258"/>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11DFAF-32BC-4A2B-9720-9E351959C43D}">
  <a:tblStyle styleId="{2911DFAF-32BC-4A2B-9720-9E351959C4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192A42-F743-F940-24B6-EFEE1BFF80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7A95394-15FC-B79B-FC9F-3832F39FCC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46DD6E-7B9C-4A6E-8598-B0AD9CC742ED}" type="datetimeFigureOut">
              <a:rPr lang="en-US" smtClean="0"/>
              <a:t>12/5/2024</a:t>
            </a:fld>
            <a:endParaRPr lang="en-US"/>
          </a:p>
        </p:txBody>
      </p:sp>
      <p:sp>
        <p:nvSpPr>
          <p:cNvPr id="4" name="Footer Placeholder 3">
            <a:extLst>
              <a:ext uri="{FF2B5EF4-FFF2-40B4-BE49-F238E27FC236}">
                <a16:creationId xmlns:a16="http://schemas.microsoft.com/office/drawing/2014/main" id="{E52737AE-0968-09AC-4C9C-C9546B6FF2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B77A5A-3506-831F-3DA5-48C5C09369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77124C-2B4A-4CAF-9C54-7D41767C1766}" type="slidenum">
              <a:rPr lang="en-US" smtClean="0"/>
              <a:t>‹#›</a:t>
            </a:fld>
            <a:endParaRPr lang="en-US"/>
          </a:p>
        </p:txBody>
      </p:sp>
    </p:spTree>
    <p:extLst>
      <p:ext uri="{BB962C8B-B14F-4D97-AF65-F5344CB8AC3E}">
        <p14:creationId xmlns:p14="http://schemas.microsoft.com/office/powerpoint/2010/main" val="3078765734"/>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bcaaf88fdf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bcaaf88fdf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bcaaf88fd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bcaaf88f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bcaaf88fdf_1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bcaaf88fdf_1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caaf88fdf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caaf88fd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2be96cb7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2be96cb7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f2be96cb7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f2be96cb7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2be96cb7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2be96cb7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 name="Google Shape;10;p2"/>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 name="Google Shape;11;p2"/>
          <p:cNvSpPr txBox="1">
            <a:spLocks noGrp="1"/>
          </p:cNvSpPr>
          <p:nvPr>
            <p:ph type="ctrTitle"/>
          </p:nvPr>
        </p:nvSpPr>
        <p:spPr>
          <a:xfrm>
            <a:off x="713225" y="1083400"/>
            <a:ext cx="66498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2787750"/>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98"/>
        <p:cNvGrpSpPr/>
        <p:nvPr/>
      </p:nvGrpSpPr>
      <p:grpSpPr>
        <a:xfrm>
          <a:off x="0" y="0"/>
          <a:ext cx="0" cy="0"/>
          <a:chOff x="0" y="0"/>
          <a:chExt cx="0" cy="0"/>
        </a:xfrm>
      </p:grpSpPr>
      <p:sp>
        <p:nvSpPr>
          <p:cNvPr id="99" name="Google Shape;99;p13"/>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0" name="Google Shape;10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3"/>
          <p:cNvSpPr txBox="1">
            <a:spLocks noGrp="1"/>
          </p:cNvSpPr>
          <p:nvPr>
            <p:ph type="title" idx="2"/>
          </p:nvPr>
        </p:nvSpPr>
        <p:spPr>
          <a:xfrm>
            <a:off x="2885747" y="1495625"/>
            <a:ext cx="1107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9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2" name="Google Shape;102;p13"/>
          <p:cNvSpPr txBox="1">
            <a:spLocks noGrp="1"/>
          </p:cNvSpPr>
          <p:nvPr>
            <p:ph type="subTitle" idx="1"/>
          </p:nvPr>
        </p:nvSpPr>
        <p:spPr>
          <a:xfrm>
            <a:off x="3993350" y="1356425"/>
            <a:ext cx="32949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3"/>
          <p:cNvSpPr txBox="1">
            <a:spLocks noGrp="1"/>
          </p:cNvSpPr>
          <p:nvPr>
            <p:ph type="title" idx="3" hasCustomPrompt="1"/>
          </p:nvPr>
        </p:nvSpPr>
        <p:spPr>
          <a:xfrm>
            <a:off x="1855762" y="1535675"/>
            <a:ext cx="8301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4"/>
          </p:nvPr>
        </p:nvSpPr>
        <p:spPr>
          <a:xfrm>
            <a:off x="2885747" y="2552900"/>
            <a:ext cx="1107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9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5" name="Google Shape;105;p13"/>
          <p:cNvSpPr txBox="1">
            <a:spLocks noGrp="1"/>
          </p:cNvSpPr>
          <p:nvPr>
            <p:ph type="subTitle" idx="5"/>
          </p:nvPr>
        </p:nvSpPr>
        <p:spPr>
          <a:xfrm>
            <a:off x="3993350" y="2413700"/>
            <a:ext cx="32949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6" name="Google Shape;106;p13"/>
          <p:cNvSpPr txBox="1">
            <a:spLocks noGrp="1"/>
          </p:cNvSpPr>
          <p:nvPr>
            <p:ph type="title" idx="6" hasCustomPrompt="1"/>
          </p:nvPr>
        </p:nvSpPr>
        <p:spPr>
          <a:xfrm>
            <a:off x="1855762" y="2592950"/>
            <a:ext cx="8301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7"/>
          </p:nvPr>
        </p:nvSpPr>
        <p:spPr>
          <a:xfrm>
            <a:off x="2885747" y="3610175"/>
            <a:ext cx="11076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9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8" name="Google Shape;108;p13"/>
          <p:cNvSpPr txBox="1">
            <a:spLocks noGrp="1"/>
          </p:cNvSpPr>
          <p:nvPr>
            <p:ph type="subTitle" idx="8"/>
          </p:nvPr>
        </p:nvSpPr>
        <p:spPr>
          <a:xfrm>
            <a:off x="3993350" y="3470975"/>
            <a:ext cx="3294900" cy="8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9" name="Google Shape;109;p13"/>
          <p:cNvSpPr txBox="1">
            <a:spLocks noGrp="1"/>
          </p:cNvSpPr>
          <p:nvPr>
            <p:ph type="title" idx="9" hasCustomPrompt="1"/>
          </p:nvPr>
        </p:nvSpPr>
        <p:spPr>
          <a:xfrm>
            <a:off x="1855762" y="3650225"/>
            <a:ext cx="8301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10" name="Google Shape;110;p13"/>
          <p:cNvGrpSpPr/>
          <p:nvPr/>
        </p:nvGrpSpPr>
        <p:grpSpPr>
          <a:xfrm>
            <a:off x="-110187" y="291850"/>
            <a:ext cx="9330407" cy="3895725"/>
            <a:chOff x="-110187" y="291850"/>
            <a:chExt cx="9330407" cy="3895725"/>
          </a:xfrm>
        </p:grpSpPr>
        <p:grpSp>
          <p:nvGrpSpPr>
            <p:cNvPr id="111" name="Google Shape;111;p13"/>
            <p:cNvGrpSpPr/>
            <p:nvPr/>
          </p:nvGrpSpPr>
          <p:grpSpPr>
            <a:xfrm>
              <a:off x="7618880" y="291850"/>
              <a:ext cx="1601339" cy="247650"/>
              <a:chOff x="1962150" y="714375"/>
              <a:chExt cx="4333800" cy="247650"/>
            </a:xfrm>
          </p:grpSpPr>
          <p:cxnSp>
            <p:nvCxnSpPr>
              <p:cNvPr id="112" name="Google Shape;112;p13"/>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13"/>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4" name="Google Shape;114;p13"/>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3"/>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116" name="Google Shape;116;p13"/>
            <p:cNvGrpSpPr/>
            <p:nvPr/>
          </p:nvGrpSpPr>
          <p:grpSpPr>
            <a:xfrm>
              <a:off x="-110187" y="3939925"/>
              <a:ext cx="829923" cy="247650"/>
              <a:chOff x="1962150" y="714375"/>
              <a:chExt cx="4333800" cy="247650"/>
            </a:xfrm>
          </p:grpSpPr>
          <p:cxnSp>
            <p:nvCxnSpPr>
              <p:cNvPr id="117" name="Google Shape;117;p13"/>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8" name="Google Shape;118;p13"/>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13"/>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13"/>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121" name="Google Shape;121;p13"/>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22"/>
        <p:cNvGrpSpPr/>
        <p:nvPr/>
      </p:nvGrpSpPr>
      <p:grpSpPr>
        <a:xfrm>
          <a:off x="0" y="0"/>
          <a:ext cx="0" cy="0"/>
          <a:chOff x="0" y="0"/>
          <a:chExt cx="0" cy="0"/>
        </a:xfrm>
      </p:grpSpPr>
      <p:sp>
        <p:nvSpPr>
          <p:cNvPr id="123" name="Google Shape;123;p14"/>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4" name="Google Shape;12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4"/>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26" name="Google Shape;126;p14"/>
          <p:cNvSpPr>
            <a:spLocks noGrp="1"/>
          </p:cNvSpPr>
          <p:nvPr>
            <p:ph type="pic" idx="2"/>
          </p:nvPr>
        </p:nvSpPr>
        <p:spPr>
          <a:xfrm>
            <a:off x="710337" y="1376450"/>
            <a:ext cx="3858900" cy="3062100"/>
          </a:xfrm>
          <a:prstGeom prst="rect">
            <a:avLst/>
          </a:prstGeom>
          <a:noFill/>
          <a:ln>
            <a:noFill/>
          </a:ln>
        </p:spPr>
      </p:sp>
      <p:sp>
        <p:nvSpPr>
          <p:cNvPr id="127" name="Google Shape;127;p14"/>
          <p:cNvSpPr txBox="1">
            <a:spLocks noGrp="1"/>
          </p:cNvSpPr>
          <p:nvPr>
            <p:ph type="subTitle" idx="1"/>
          </p:nvPr>
        </p:nvSpPr>
        <p:spPr>
          <a:xfrm>
            <a:off x="4665587" y="1376450"/>
            <a:ext cx="3762300" cy="30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28" name="Google Shape;128;p14"/>
          <p:cNvGrpSpPr/>
          <p:nvPr/>
        </p:nvGrpSpPr>
        <p:grpSpPr>
          <a:xfrm>
            <a:off x="-184494" y="415675"/>
            <a:ext cx="9404701" cy="3790950"/>
            <a:chOff x="-184494" y="415675"/>
            <a:chExt cx="9404701" cy="3790950"/>
          </a:xfrm>
        </p:grpSpPr>
        <p:grpSp>
          <p:nvGrpSpPr>
            <p:cNvPr id="129" name="Google Shape;129;p14"/>
            <p:cNvGrpSpPr/>
            <p:nvPr/>
          </p:nvGrpSpPr>
          <p:grpSpPr>
            <a:xfrm>
              <a:off x="8514231" y="415675"/>
              <a:ext cx="705976" cy="247650"/>
              <a:chOff x="1962150" y="714375"/>
              <a:chExt cx="4333800" cy="247650"/>
            </a:xfrm>
          </p:grpSpPr>
          <p:cxnSp>
            <p:nvCxnSpPr>
              <p:cNvPr id="130" name="Google Shape;130;p14"/>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14"/>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14"/>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3" name="Google Shape;133;p14"/>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134" name="Google Shape;134;p14"/>
            <p:cNvGrpSpPr/>
            <p:nvPr/>
          </p:nvGrpSpPr>
          <p:grpSpPr>
            <a:xfrm>
              <a:off x="-184494" y="3958975"/>
              <a:ext cx="705976" cy="247650"/>
              <a:chOff x="1962150" y="714375"/>
              <a:chExt cx="4333800" cy="247650"/>
            </a:xfrm>
          </p:grpSpPr>
          <p:cxnSp>
            <p:nvCxnSpPr>
              <p:cNvPr id="135" name="Google Shape;135;p14"/>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14"/>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7" name="Google Shape;137;p14"/>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4"/>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139"/>
        <p:cNvGrpSpPr/>
        <p:nvPr/>
      </p:nvGrpSpPr>
      <p:grpSpPr>
        <a:xfrm>
          <a:off x="0" y="0"/>
          <a:ext cx="0" cy="0"/>
          <a:chOff x="0" y="0"/>
          <a:chExt cx="0" cy="0"/>
        </a:xfrm>
      </p:grpSpPr>
      <p:sp>
        <p:nvSpPr>
          <p:cNvPr id="140" name="Google Shape;140;p15"/>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1" name="Google Shape;141;p15"/>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42" name="Google Shape;14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 name="Google Shape;143;p15"/>
          <p:cNvSpPr txBox="1">
            <a:spLocks noGrp="1"/>
          </p:cNvSpPr>
          <p:nvPr>
            <p:ph type="body" idx="1"/>
          </p:nvPr>
        </p:nvSpPr>
        <p:spPr>
          <a:xfrm>
            <a:off x="720000" y="1154278"/>
            <a:ext cx="7704000" cy="29073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100"/>
            </a:lvl1pPr>
            <a:lvl2pPr marL="914400" lvl="1" indent="-298450" rtl="0">
              <a:lnSpc>
                <a:spcPct val="115000"/>
              </a:lnSpc>
              <a:spcBef>
                <a:spcPts val="0"/>
              </a:spcBef>
              <a:spcAft>
                <a:spcPts val="0"/>
              </a:spcAft>
              <a:buSzPts val="1100"/>
              <a:buFont typeface="Nunito Light"/>
              <a:buChar char="○"/>
              <a:defRPr sz="1100"/>
            </a:lvl2pPr>
            <a:lvl3pPr marL="1371600" lvl="2" indent="-298450" rtl="0">
              <a:lnSpc>
                <a:spcPct val="115000"/>
              </a:lnSpc>
              <a:spcBef>
                <a:spcPts val="0"/>
              </a:spcBef>
              <a:spcAft>
                <a:spcPts val="0"/>
              </a:spcAft>
              <a:buSzPts val="1100"/>
              <a:buFont typeface="Nunito Light"/>
              <a:buChar char="■"/>
              <a:defRPr sz="1100"/>
            </a:lvl3pPr>
            <a:lvl4pPr marL="1828800" lvl="3" indent="-298450" rtl="0">
              <a:lnSpc>
                <a:spcPct val="115000"/>
              </a:lnSpc>
              <a:spcBef>
                <a:spcPts val="0"/>
              </a:spcBef>
              <a:spcAft>
                <a:spcPts val="0"/>
              </a:spcAft>
              <a:buSzPts val="1100"/>
              <a:buFont typeface="Nunito Light"/>
              <a:buChar char="●"/>
              <a:defRPr sz="1100"/>
            </a:lvl4pPr>
            <a:lvl5pPr marL="2286000" lvl="4" indent="-298450" rtl="0">
              <a:lnSpc>
                <a:spcPct val="115000"/>
              </a:lnSpc>
              <a:spcBef>
                <a:spcPts val="0"/>
              </a:spcBef>
              <a:spcAft>
                <a:spcPts val="0"/>
              </a:spcAft>
              <a:buSzPts val="1100"/>
              <a:buFont typeface="Nunito Light"/>
              <a:buChar char="○"/>
              <a:defRPr sz="1100"/>
            </a:lvl5pPr>
            <a:lvl6pPr marL="2743200" lvl="5" indent="-298450" rtl="0">
              <a:lnSpc>
                <a:spcPct val="115000"/>
              </a:lnSpc>
              <a:spcBef>
                <a:spcPts val="0"/>
              </a:spcBef>
              <a:spcAft>
                <a:spcPts val="0"/>
              </a:spcAft>
              <a:buSzPts val="1100"/>
              <a:buFont typeface="Nunito Light"/>
              <a:buChar char="■"/>
              <a:defRPr sz="1100"/>
            </a:lvl6pPr>
            <a:lvl7pPr marL="3200400" lvl="6" indent="-298450" rtl="0">
              <a:lnSpc>
                <a:spcPct val="115000"/>
              </a:lnSpc>
              <a:spcBef>
                <a:spcPts val="0"/>
              </a:spcBef>
              <a:spcAft>
                <a:spcPts val="0"/>
              </a:spcAft>
              <a:buSzPts val="1100"/>
              <a:buFont typeface="Nunito Light"/>
              <a:buChar char="●"/>
              <a:defRPr sz="1100"/>
            </a:lvl7pPr>
            <a:lvl8pPr marL="3657600" lvl="7" indent="-298450" rtl="0">
              <a:lnSpc>
                <a:spcPct val="115000"/>
              </a:lnSpc>
              <a:spcBef>
                <a:spcPts val="0"/>
              </a:spcBef>
              <a:spcAft>
                <a:spcPts val="0"/>
              </a:spcAft>
              <a:buSzPts val="1100"/>
              <a:buFont typeface="Nunito Light"/>
              <a:buChar char="○"/>
              <a:defRPr sz="1100"/>
            </a:lvl8pPr>
            <a:lvl9pPr marL="4114800" lvl="8" indent="-298450" rtl="0">
              <a:lnSpc>
                <a:spcPct val="115000"/>
              </a:lnSpc>
              <a:spcBef>
                <a:spcPts val="0"/>
              </a:spcBef>
              <a:spcAft>
                <a:spcPts val="0"/>
              </a:spcAft>
              <a:buSzPts val="1100"/>
              <a:buFont typeface="Nunito Light"/>
              <a:buChar char="■"/>
              <a:defRPr sz="1100"/>
            </a:lvl9pPr>
          </a:lstStyle>
          <a:p>
            <a:endParaRPr/>
          </a:p>
        </p:txBody>
      </p:sp>
      <p:grpSp>
        <p:nvGrpSpPr>
          <p:cNvPr id="144" name="Google Shape;144;p15"/>
          <p:cNvGrpSpPr/>
          <p:nvPr/>
        </p:nvGrpSpPr>
        <p:grpSpPr>
          <a:xfrm>
            <a:off x="-273933" y="1750200"/>
            <a:ext cx="9560785" cy="2695575"/>
            <a:chOff x="-273933" y="1750200"/>
            <a:chExt cx="9560785" cy="2695575"/>
          </a:xfrm>
        </p:grpSpPr>
        <p:grpSp>
          <p:nvGrpSpPr>
            <p:cNvPr id="145" name="Google Shape;145;p15"/>
            <p:cNvGrpSpPr/>
            <p:nvPr/>
          </p:nvGrpSpPr>
          <p:grpSpPr>
            <a:xfrm>
              <a:off x="8423992" y="4198125"/>
              <a:ext cx="862860" cy="247650"/>
              <a:chOff x="1962150" y="714375"/>
              <a:chExt cx="4333800" cy="247650"/>
            </a:xfrm>
          </p:grpSpPr>
          <p:cxnSp>
            <p:nvCxnSpPr>
              <p:cNvPr id="146" name="Google Shape;146;p15"/>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15"/>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15"/>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15"/>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150" name="Google Shape;150;p15"/>
            <p:cNvGrpSpPr/>
            <p:nvPr/>
          </p:nvGrpSpPr>
          <p:grpSpPr>
            <a:xfrm>
              <a:off x="-273933" y="1750200"/>
              <a:ext cx="862860" cy="247650"/>
              <a:chOff x="1962150" y="714375"/>
              <a:chExt cx="4333800" cy="247650"/>
            </a:xfrm>
          </p:grpSpPr>
          <p:cxnSp>
            <p:nvCxnSpPr>
              <p:cNvPr id="151" name="Google Shape;151;p15"/>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52" name="Google Shape;152;p15"/>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53" name="Google Shape;153;p15"/>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15"/>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75"/>
        <p:cNvGrpSpPr/>
        <p:nvPr/>
      </p:nvGrpSpPr>
      <p:grpSpPr>
        <a:xfrm>
          <a:off x="0" y="0"/>
          <a:ext cx="0" cy="0"/>
          <a:chOff x="0" y="0"/>
          <a:chExt cx="0" cy="0"/>
        </a:xfrm>
      </p:grpSpPr>
      <p:sp>
        <p:nvSpPr>
          <p:cNvPr id="176" name="Google Shape;176;p18"/>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77" name="Google Shape;177;p18"/>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8" name="Google Shape;178;p18"/>
          <p:cNvGrpSpPr/>
          <p:nvPr/>
        </p:nvGrpSpPr>
        <p:grpSpPr>
          <a:xfrm>
            <a:off x="338750" y="-258725"/>
            <a:ext cx="9063719" cy="4574619"/>
            <a:chOff x="338750" y="-258725"/>
            <a:chExt cx="9063719" cy="4574619"/>
          </a:xfrm>
        </p:grpSpPr>
        <p:grpSp>
          <p:nvGrpSpPr>
            <p:cNvPr id="179" name="Google Shape;179;p18"/>
            <p:cNvGrpSpPr/>
            <p:nvPr/>
          </p:nvGrpSpPr>
          <p:grpSpPr>
            <a:xfrm rot="5400000">
              <a:off x="57581" y="22443"/>
              <a:ext cx="809987" cy="247650"/>
              <a:chOff x="1962150" y="714375"/>
              <a:chExt cx="4333800" cy="247650"/>
            </a:xfrm>
          </p:grpSpPr>
          <p:cxnSp>
            <p:nvCxnSpPr>
              <p:cNvPr id="180" name="Google Shape;180;p18"/>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18"/>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2" name="Google Shape;182;p18"/>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18"/>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184" name="Google Shape;184;p18"/>
            <p:cNvGrpSpPr/>
            <p:nvPr/>
          </p:nvGrpSpPr>
          <p:grpSpPr>
            <a:xfrm>
              <a:off x="8592481" y="4068243"/>
              <a:ext cx="809987" cy="247650"/>
              <a:chOff x="1962150" y="714375"/>
              <a:chExt cx="4333800" cy="247650"/>
            </a:xfrm>
          </p:grpSpPr>
          <p:cxnSp>
            <p:nvCxnSpPr>
              <p:cNvPr id="185" name="Google Shape;185;p18"/>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8"/>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18"/>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18"/>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189" name="Google Shape;189;p18"/>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0"/>
        <p:cNvGrpSpPr/>
        <p:nvPr/>
      </p:nvGrpSpPr>
      <p:grpSpPr>
        <a:xfrm>
          <a:off x="0" y="0"/>
          <a:ext cx="0" cy="0"/>
          <a:chOff x="0" y="0"/>
          <a:chExt cx="0" cy="0"/>
        </a:xfrm>
      </p:grpSpPr>
      <p:sp>
        <p:nvSpPr>
          <p:cNvPr id="191" name="Google Shape;191;p19"/>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92" name="Google Shape;19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4770164" y="1315213"/>
            <a:ext cx="34698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94" name="Google Shape;194;p19"/>
          <p:cNvSpPr txBox="1">
            <a:spLocks noGrp="1"/>
          </p:cNvSpPr>
          <p:nvPr>
            <p:ph type="subTitle" idx="2"/>
          </p:nvPr>
        </p:nvSpPr>
        <p:spPr>
          <a:xfrm>
            <a:off x="904025" y="1315213"/>
            <a:ext cx="3469800" cy="299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b="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grpSp>
        <p:nvGrpSpPr>
          <p:cNvPr id="195" name="Google Shape;195;p19"/>
          <p:cNvGrpSpPr/>
          <p:nvPr/>
        </p:nvGrpSpPr>
        <p:grpSpPr>
          <a:xfrm>
            <a:off x="-155713" y="-329428"/>
            <a:ext cx="8122213" cy="3856763"/>
            <a:chOff x="-155713" y="-329428"/>
            <a:chExt cx="8122213" cy="3856763"/>
          </a:xfrm>
        </p:grpSpPr>
        <p:grpSp>
          <p:nvGrpSpPr>
            <p:cNvPr id="196" name="Google Shape;196;p19"/>
            <p:cNvGrpSpPr/>
            <p:nvPr/>
          </p:nvGrpSpPr>
          <p:grpSpPr>
            <a:xfrm rot="5400000">
              <a:off x="7408212" y="-18790"/>
              <a:ext cx="868927" cy="247650"/>
              <a:chOff x="1962150" y="714375"/>
              <a:chExt cx="4333800" cy="247650"/>
            </a:xfrm>
          </p:grpSpPr>
          <p:cxnSp>
            <p:nvCxnSpPr>
              <p:cNvPr id="197" name="Google Shape;197;p1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1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99" name="Google Shape;199;p1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200;p1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201" name="Google Shape;201;p19"/>
            <p:cNvGrpSpPr/>
            <p:nvPr/>
          </p:nvGrpSpPr>
          <p:grpSpPr>
            <a:xfrm>
              <a:off x="-155713" y="3279685"/>
              <a:ext cx="868927" cy="247650"/>
              <a:chOff x="1962150" y="714375"/>
              <a:chExt cx="4333800" cy="247650"/>
            </a:xfrm>
          </p:grpSpPr>
          <p:cxnSp>
            <p:nvCxnSpPr>
              <p:cNvPr id="202" name="Google Shape;202;p1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03" name="Google Shape;203;p1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04" name="Google Shape;204;p1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05" name="Google Shape;205;p1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206" name="Google Shape;206;p19"/>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
    <p:bg>
      <p:bgPr>
        <a:solidFill>
          <a:schemeClr val="dk1"/>
        </a:solidFill>
        <a:effectLst/>
      </p:bgPr>
    </p:bg>
    <p:spTree>
      <p:nvGrpSpPr>
        <p:cNvPr id="1" name="Shape 218"/>
        <p:cNvGrpSpPr/>
        <p:nvPr/>
      </p:nvGrpSpPr>
      <p:grpSpPr>
        <a:xfrm>
          <a:off x="0" y="0"/>
          <a:ext cx="0" cy="0"/>
          <a:chOff x="0" y="0"/>
          <a:chExt cx="0" cy="0"/>
        </a:xfrm>
      </p:grpSpPr>
      <p:sp>
        <p:nvSpPr>
          <p:cNvPr id="219" name="Google Shape;219;p21"/>
          <p:cNvSpPr/>
          <p:nvPr/>
        </p:nvSpPr>
        <p:spPr>
          <a:xfrm>
            <a:off x="228575" y="225300"/>
            <a:ext cx="8686800" cy="4692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_1">
    <p:bg>
      <p:bgPr>
        <a:solidFill>
          <a:schemeClr val="lt1"/>
        </a:solidFill>
        <a:effectLst/>
      </p:bgPr>
    </p:bg>
    <p:spTree>
      <p:nvGrpSpPr>
        <p:cNvPr id="1" name="Shape 220"/>
        <p:cNvGrpSpPr/>
        <p:nvPr/>
      </p:nvGrpSpPr>
      <p:grpSpPr>
        <a:xfrm>
          <a:off x="0" y="0"/>
          <a:ext cx="0" cy="0"/>
          <a:chOff x="0" y="0"/>
          <a:chExt cx="0" cy="0"/>
        </a:xfrm>
      </p:grpSpPr>
      <p:sp>
        <p:nvSpPr>
          <p:cNvPr id="221" name="Google Shape;221;p22"/>
          <p:cNvSpPr/>
          <p:nvPr/>
        </p:nvSpPr>
        <p:spPr>
          <a:xfrm>
            <a:off x="123900" y="133200"/>
            <a:ext cx="8896200" cy="487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22" name="Google Shape;222;p22"/>
          <p:cNvGrpSpPr/>
          <p:nvPr/>
        </p:nvGrpSpPr>
        <p:grpSpPr>
          <a:xfrm>
            <a:off x="123900" y="133201"/>
            <a:ext cx="8896200" cy="4877129"/>
            <a:chOff x="123900" y="168749"/>
            <a:chExt cx="8896200" cy="4806000"/>
          </a:xfrm>
        </p:grpSpPr>
        <p:grpSp>
          <p:nvGrpSpPr>
            <p:cNvPr id="223" name="Google Shape;223;p22"/>
            <p:cNvGrpSpPr/>
            <p:nvPr/>
          </p:nvGrpSpPr>
          <p:grpSpPr>
            <a:xfrm>
              <a:off x="200100" y="168749"/>
              <a:ext cx="247650" cy="1663200"/>
              <a:chOff x="367125" y="261749"/>
              <a:chExt cx="247650" cy="1663200"/>
            </a:xfrm>
          </p:grpSpPr>
          <p:cxnSp>
            <p:nvCxnSpPr>
              <p:cNvPr id="224" name="Google Shape;224;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25" name="Google Shape;225;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26" name="Google Shape;226;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nvGrpSpPr>
            <p:cNvPr id="228" name="Google Shape;228;p22"/>
            <p:cNvGrpSpPr/>
            <p:nvPr/>
          </p:nvGrpSpPr>
          <p:grpSpPr>
            <a:xfrm rot="-5400000" flipH="1">
              <a:off x="831675" y="3943124"/>
              <a:ext cx="247650" cy="1663200"/>
              <a:chOff x="367125" y="261749"/>
              <a:chExt cx="247650" cy="1663200"/>
            </a:xfrm>
          </p:grpSpPr>
          <p:cxnSp>
            <p:nvCxnSpPr>
              <p:cNvPr id="229" name="Google Shape;229;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30" name="Google Shape;230;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1" name="Google Shape;231;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nvGrpSpPr>
            <p:cNvPr id="233" name="Google Shape;233;p22"/>
            <p:cNvGrpSpPr/>
            <p:nvPr/>
          </p:nvGrpSpPr>
          <p:grpSpPr>
            <a:xfrm rot="5400000">
              <a:off x="8064675" y="-462826"/>
              <a:ext cx="247650" cy="1663200"/>
              <a:chOff x="367125" y="261749"/>
              <a:chExt cx="247650" cy="1663200"/>
            </a:xfrm>
          </p:grpSpPr>
          <p:cxnSp>
            <p:nvCxnSpPr>
              <p:cNvPr id="234" name="Google Shape;234;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35" name="Google Shape;235;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nvGrpSpPr>
            <p:cNvPr id="238" name="Google Shape;238;p22"/>
            <p:cNvGrpSpPr/>
            <p:nvPr/>
          </p:nvGrpSpPr>
          <p:grpSpPr>
            <a:xfrm rot="10800000">
              <a:off x="8696250" y="3311549"/>
              <a:ext cx="247650" cy="1663200"/>
              <a:chOff x="367125" y="261749"/>
              <a:chExt cx="247650" cy="1663200"/>
            </a:xfrm>
          </p:grpSpPr>
          <p:cxnSp>
            <p:nvCxnSpPr>
              <p:cNvPr id="239" name="Google Shape;239;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 name="Google Shape;15;p3"/>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 name="Google Shape;16;p3"/>
          <p:cNvSpPr txBox="1">
            <a:spLocks noGrp="1"/>
          </p:cNvSpPr>
          <p:nvPr>
            <p:ph type="title"/>
          </p:nvPr>
        </p:nvSpPr>
        <p:spPr>
          <a:xfrm>
            <a:off x="4235875" y="1119138"/>
            <a:ext cx="4194900" cy="1675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434625" y="1119150"/>
            <a:ext cx="15669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4235875" y="2705113"/>
            <a:ext cx="41949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1" name="Google Shape;21;p4"/>
          <p:cNvSpPr/>
          <p:nvPr userDrawn="1"/>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4"/>
          <p:cNvSpPr txBox="1">
            <a:spLocks noGrp="1"/>
          </p:cNvSpPr>
          <p:nvPr>
            <p:ph type="body" idx="1"/>
          </p:nvPr>
        </p:nvSpPr>
        <p:spPr>
          <a:xfrm>
            <a:off x="720000" y="1154276"/>
            <a:ext cx="7704000" cy="324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100"/>
            </a:lvl1pPr>
            <a:lvl2pPr marL="914400" lvl="1" indent="-298450" rtl="0">
              <a:lnSpc>
                <a:spcPct val="115000"/>
              </a:lnSpc>
              <a:spcBef>
                <a:spcPts val="0"/>
              </a:spcBef>
              <a:spcAft>
                <a:spcPts val="0"/>
              </a:spcAft>
              <a:buSzPts val="1100"/>
              <a:buFont typeface="Nunito Light"/>
              <a:buChar char="○"/>
              <a:defRPr sz="1100"/>
            </a:lvl2pPr>
            <a:lvl3pPr marL="1371600" lvl="2" indent="-298450" rtl="0">
              <a:lnSpc>
                <a:spcPct val="115000"/>
              </a:lnSpc>
              <a:spcBef>
                <a:spcPts val="0"/>
              </a:spcBef>
              <a:spcAft>
                <a:spcPts val="0"/>
              </a:spcAft>
              <a:buSzPts val="1100"/>
              <a:buFont typeface="Nunito Light"/>
              <a:buChar char="■"/>
              <a:defRPr sz="1100"/>
            </a:lvl3pPr>
            <a:lvl4pPr marL="1828800" lvl="3" indent="-298450" rtl="0">
              <a:lnSpc>
                <a:spcPct val="115000"/>
              </a:lnSpc>
              <a:spcBef>
                <a:spcPts val="0"/>
              </a:spcBef>
              <a:spcAft>
                <a:spcPts val="0"/>
              </a:spcAft>
              <a:buSzPts val="1100"/>
              <a:buFont typeface="Nunito Light"/>
              <a:buChar char="●"/>
              <a:defRPr sz="1100"/>
            </a:lvl4pPr>
            <a:lvl5pPr marL="2286000" lvl="4" indent="-298450" rtl="0">
              <a:lnSpc>
                <a:spcPct val="115000"/>
              </a:lnSpc>
              <a:spcBef>
                <a:spcPts val="0"/>
              </a:spcBef>
              <a:spcAft>
                <a:spcPts val="0"/>
              </a:spcAft>
              <a:buSzPts val="1100"/>
              <a:buFont typeface="Nunito Light"/>
              <a:buChar char="○"/>
              <a:defRPr sz="1100"/>
            </a:lvl5pPr>
            <a:lvl6pPr marL="2743200" lvl="5" indent="-298450" rtl="0">
              <a:lnSpc>
                <a:spcPct val="115000"/>
              </a:lnSpc>
              <a:spcBef>
                <a:spcPts val="0"/>
              </a:spcBef>
              <a:spcAft>
                <a:spcPts val="0"/>
              </a:spcAft>
              <a:buSzPts val="1100"/>
              <a:buFont typeface="Nunito Light"/>
              <a:buChar char="■"/>
              <a:defRPr sz="1100"/>
            </a:lvl6pPr>
            <a:lvl7pPr marL="3200400" lvl="6" indent="-298450" rtl="0">
              <a:lnSpc>
                <a:spcPct val="115000"/>
              </a:lnSpc>
              <a:spcBef>
                <a:spcPts val="0"/>
              </a:spcBef>
              <a:spcAft>
                <a:spcPts val="0"/>
              </a:spcAft>
              <a:buSzPts val="1100"/>
              <a:buFont typeface="Nunito Light"/>
              <a:buChar char="●"/>
              <a:defRPr sz="1100"/>
            </a:lvl7pPr>
            <a:lvl8pPr marL="3657600" lvl="7" indent="-298450" rtl="0">
              <a:lnSpc>
                <a:spcPct val="115000"/>
              </a:lnSpc>
              <a:spcBef>
                <a:spcPts val="0"/>
              </a:spcBef>
              <a:spcAft>
                <a:spcPts val="0"/>
              </a:spcAft>
              <a:buSzPts val="1100"/>
              <a:buFont typeface="Nunito Light"/>
              <a:buChar char="○"/>
              <a:defRPr sz="1100"/>
            </a:lvl8pPr>
            <a:lvl9pPr marL="4114800" lvl="8" indent="-298450" rtl="0">
              <a:lnSpc>
                <a:spcPct val="115000"/>
              </a:lnSpc>
              <a:spcBef>
                <a:spcPts val="0"/>
              </a:spcBef>
              <a:spcAft>
                <a:spcPts val="0"/>
              </a:spcAft>
              <a:buSzPts val="1100"/>
              <a:buFont typeface="Nunito Light"/>
              <a:buChar char="■"/>
              <a:defRPr sz="1100"/>
            </a:lvl9pPr>
          </a:lstStyle>
          <a:p>
            <a:endParaRPr/>
          </a:p>
        </p:txBody>
      </p:sp>
      <p:grpSp>
        <p:nvGrpSpPr>
          <p:cNvPr id="24" name="Google Shape;24;p4"/>
          <p:cNvGrpSpPr/>
          <p:nvPr/>
        </p:nvGrpSpPr>
        <p:grpSpPr>
          <a:xfrm>
            <a:off x="352475" y="-272229"/>
            <a:ext cx="8430800" cy="5520566"/>
            <a:chOff x="352475" y="-272229"/>
            <a:chExt cx="8430800" cy="5520566"/>
          </a:xfrm>
        </p:grpSpPr>
        <p:grpSp>
          <p:nvGrpSpPr>
            <p:cNvPr id="25" name="Google Shape;25;p4"/>
            <p:cNvGrpSpPr/>
            <p:nvPr/>
          </p:nvGrpSpPr>
          <p:grpSpPr>
            <a:xfrm rot="5400000">
              <a:off x="7847729" y="415667"/>
              <a:ext cx="1623441" cy="247650"/>
              <a:chOff x="1962150" y="714375"/>
              <a:chExt cx="4333800" cy="247650"/>
            </a:xfrm>
          </p:grpSpPr>
          <p:cxnSp>
            <p:nvCxnSpPr>
              <p:cNvPr id="26" name="Google Shape;26;p4"/>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4"/>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4"/>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29;p4"/>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30" name="Google Shape;30;p4"/>
            <p:cNvGrpSpPr/>
            <p:nvPr/>
          </p:nvGrpSpPr>
          <p:grpSpPr>
            <a:xfrm rot="5400000">
              <a:off x="12367" y="4660579"/>
              <a:ext cx="927867" cy="247650"/>
              <a:chOff x="1962150" y="714375"/>
              <a:chExt cx="4333800" cy="247650"/>
            </a:xfrm>
          </p:grpSpPr>
          <p:cxnSp>
            <p:nvCxnSpPr>
              <p:cNvPr id="31" name="Google Shape;31;p4"/>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32;p4"/>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4"/>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4"/>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5"/>
          <p:cNvSpPr txBox="1">
            <a:spLocks noGrp="1"/>
          </p:cNvSpPr>
          <p:nvPr>
            <p:ph type="subTitle" idx="1"/>
          </p:nvPr>
        </p:nvSpPr>
        <p:spPr>
          <a:xfrm>
            <a:off x="5128964" y="2249775"/>
            <a:ext cx="2887500" cy="16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txBox="1">
            <a:spLocks noGrp="1"/>
          </p:cNvSpPr>
          <p:nvPr>
            <p:ph type="subTitle" idx="2"/>
          </p:nvPr>
        </p:nvSpPr>
        <p:spPr>
          <a:xfrm>
            <a:off x="1127538" y="2249775"/>
            <a:ext cx="2887500" cy="16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 name="Google Shape;40;p5"/>
          <p:cNvSpPr txBox="1">
            <a:spLocks noGrp="1"/>
          </p:cNvSpPr>
          <p:nvPr>
            <p:ph type="subTitle" idx="3"/>
          </p:nvPr>
        </p:nvSpPr>
        <p:spPr>
          <a:xfrm>
            <a:off x="5128963" y="1798575"/>
            <a:ext cx="2887500" cy="4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a:buNone/>
              <a:defRPr sz="19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41" name="Google Shape;41;p5"/>
          <p:cNvSpPr txBox="1">
            <a:spLocks noGrp="1"/>
          </p:cNvSpPr>
          <p:nvPr>
            <p:ph type="subTitle" idx="4"/>
          </p:nvPr>
        </p:nvSpPr>
        <p:spPr>
          <a:xfrm>
            <a:off x="1127538" y="1798575"/>
            <a:ext cx="2887500" cy="451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a:buNone/>
              <a:defRPr sz="19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42" name="Google Shape;42;p5"/>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43" name="Google Shape;43;p5"/>
          <p:cNvGrpSpPr/>
          <p:nvPr/>
        </p:nvGrpSpPr>
        <p:grpSpPr>
          <a:xfrm>
            <a:off x="-185795" y="291850"/>
            <a:ext cx="790052" cy="247650"/>
            <a:chOff x="1962150" y="714375"/>
            <a:chExt cx="4333800" cy="247650"/>
          </a:xfrm>
        </p:grpSpPr>
        <p:cxnSp>
          <p:nvCxnSpPr>
            <p:cNvPr id="44" name="Google Shape;44;p5"/>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5"/>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46;p5"/>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47" name="Google Shape;47;p5"/>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1" name="Google Shape;51;p6"/>
          <p:cNvGrpSpPr/>
          <p:nvPr/>
        </p:nvGrpSpPr>
        <p:grpSpPr>
          <a:xfrm>
            <a:off x="-176484" y="1543675"/>
            <a:ext cx="9401449" cy="2525825"/>
            <a:chOff x="-176484" y="1543675"/>
            <a:chExt cx="9401449" cy="2525825"/>
          </a:xfrm>
        </p:grpSpPr>
        <p:grpSp>
          <p:nvGrpSpPr>
            <p:cNvPr id="52" name="Google Shape;52;p6"/>
            <p:cNvGrpSpPr/>
            <p:nvPr/>
          </p:nvGrpSpPr>
          <p:grpSpPr>
            <a:xfrm>
              <a:off x="8537191" y="1543675"/>
              <a:ext cx="687774" cy="247650"/>
              <a:chOff x="1962150" y="714375"/>
              <a:chExt cx="4333800" cy="247650"/>
            </a:xfrm>
          </p:grpSpPr>
          <p:cxnSp>
            <p:nvCxnSpPr>
              <p:cNvPr id="53" name="Google Shape;53;p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54" name="Google Shape;54;p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55" name="Google Shape;55;p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57" name="Google Shape;57;p6"/>
            <p:cNvGrpSpPr/>
            <p:nvPr/>
          </p:nvGrpSpPr>
          <p:grpSpPr>
            <a:xfrm>
              <a:off x="-176484" y="3821850"/>
              <a:ext cx="687774" cy="247650"/>
              <a:chOff x="1962150" y="714375"/>
              <a:chExt cx="4333800" cy="247650"/>
            </a:xfrm>
          </p:grpSpPr>
          <p:cxnSp>
            <p:nvCxnSpPr>
              <p:cNvPr id="58" name="Google Shape;58;p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60" name="Google Shape;60;p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61" name="Google Shape;61;p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62" name="Google Shape;62;p6"/>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2" name="TextBox 1">
            <a:extLst>
              <a:ext uri="{FF2B5EF4-FFF2-40B4-BE49-F238E27FC236}">
                <a16:creationId xmlns:a16="http://schemas.microsoft.com/office/drawing/2014/main" id="{CB456562-D9EB-1E30-589C-9564482FFA66}"/>
              </a:ext>
            </a:extLst>
          </p:cNvPr>
          <p:cNvSpPr txBox="1"/>
          <p:nvPr userDrawn="1"/>
        </p:nvSpPr>
        <p:spPr>
          <a:xfrm>
            <a:off x="61472" y="4741049"/>
            <a:ext cx="2182266" cy="307777"/>
          </a:xfrm>
          <a:prstGeom prst="rect">
            <a:avLst/>
          </a:prstGeom>
          <a:noFill/>
        </p:spPr>
        <p:txBody>
          <a:bodyPr wrap="square" rtlCol="0">
            <a:spAutoFit/>
          </a:bodyPr>
          <a:lstStyle/>
          <a:p>
            <a:r>
              <a:rPr lang="en-US" dirty="0">
                <a:solidFill>
                  <a:schemeClr val="bg1"/>
                </a:solidFill>
              </a:rPr>
              <a:t>December 4, 2024</a:t>
            </a:r>
          </a:p>
        </p:txBody>
      </p:sp>
      <p:sp>
        <p:nvSpPr>
          <p:cNvPr id="3" name="TextBox 2">
            <a:extLst>
              <a:ext uri="{FF2B5EF4-FFF2-40B4-BE49-F238E27FC236}">
                <a16:creationId xmlns:a16="http://schemas.microsoft.com/office/drawing/2014/main" id="{2DD8EA86-44C9-41EE-7ACD-B4B0A294B261}"/>
              </a:ext>
            </a:extLst>
          </p:cNvPr>
          <p:cNvSpPr txBox="1"/>
          <p:nvPr userDrawn="1"/>
        </p:nvSpPr>
        <p:spPr>
          <a:xfrm>
            <a:off x="7276779" y="4698475"/>
            <a:ext cx="1153945" cy="307777"/>
          </a:xfrm>
          <a:prstGeom prst="rect">
            <a:avLst/>
          </a:prstGeom>
          <a:noFill/>
        </p:spPr>
        <p:txBody>
          <a:bodyPr wrap="square" rtlCol="0">
            <a:spAutoFit/>
          </a:bodyPr>
          <a:lstStyle/>
          <a:p>
            <a:pPr algn="r"/>
            <a:fld id="{F22F4FCE-7C6C-46B2-BE30-74E9C9BCC85F}" type="slidenum">
              <a:rPr lang="en-US" smtClean="0">
                <a:solidFill>
                  <a:schemeClr val="bg1"/>
                </a:solidFill>
              </a:rPr>
              <a:pPr algn="r"/>
              <a:t>‹#›</a:t>
            </a:fld>
            <a:endParaRPr lang="en-US" dirty="0">
              <a:solidFill>
                <a:schemeClr val="bg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5" name="Google Shape;6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txBox="1">
            <a:spLocks noGrp="1"/>
          </p:cNvSpPr>
          <p:nvPr>
            <p:ph type="subTitle" idx="1"/>
          </p:nvPr>
        </p:nvSpPr>
        <p:spPr>
          <a:xfrm>
            <a:off x="710475" y="1371750"/>
            <a:ext cx="3775800" cy="298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67" name="Google Shape;67;p7"/>
          <p:cNvSpPr>
            <a:spLocks noGrp="1"/>
          </p:cNvSpPr>
          <p:nvPr>
            <p:ph type="pic" idx="2"/>
          </p:nvPr>
        </p:nvSpPr>
        <p:spPr>
          <a:xfrm>
            <a:off x="4743450" y="1245600"/>
            <a:ext cx="3677700" cy="3234600"/>
          </a:xfrm>
          <a:prstGeom prst="rect">
            <a:avLst/>
          </a:prstGeom>
          <a:noFill/>
          <a:ln>
            <a:noFill/>
          </a:ln>
        </p:spPr>
      </p:sp>
      <p:grpSp>
        <p:nvGrpSpPr>
          <p:cNvPr id="68" name="Google Shape;68;p7"/>
          <p:cNvGrpSpPr/>
          <p:nvPr/>
        </p:nvGrpSpPr>
        <p:grpSpPr>
          <a:xfrm>
            <a:off x="-180994" y="-162017"/>
            <a:ext cx="9002294" cy="2857592"/>
            <a:chOff x="-180994" y="-162017"/>
            <a:chExt cx="9002294" cy="2857592"/>
          </a:xfrm>
        </p:grpSpPr>
        <p:grpSp>
          <p:nvGrpSpPr>
            <p:cNvPr id="69" name="Google Shape;69;p7"/>
            <p:cNvGrpSpPr/>
            <p:nvPr/>
          </p:nvGrpSpPr>
          <p:grpSpPr>
            <a:xfrm>
              <a:off x="-180994" y="2447925"/>
              <a:ext cx="705976" cy="247650"/>
              <a:chOff x="1962150" y="714375"/>
              <a:chExt cx="4333800" cy="247650"/>
            </a:xfrm>
          </p:grpSpPr>
          <p:cxnSp>
            <p:nvCxnSpPr>
              <p:cNvPr id="70" name="Google Shape;70;p7"/>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7"/>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7"/>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7"/>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74" name="Google Shape;74;p7"/>
            <p:cNvGrpSpPr/>
            <p:nvPr/>
          </p:nvGrpSpPr>
          <p:grpSpPr>
            <a:xfrm rot="5400000">
              <a:off x="8346871" y="64762"/>
              <a:ext cx="701209" cy="247650"/>
              <a:chOff x="1962150" y="714375"/>
              <a:chExt cx="4333800" cy="247650"/>
            </a:xfrm>
          </p:grpSpPr>
          <p:cxnSp>
            <p:nvCxnSpPr>
              <p:cNvPr id="75" name="Google Shape;75;p7"/>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7"/>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7"/>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79" name="Google Shape;79;p7"/>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2" name="Google Shape;8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4500"/>
              <a:buNone/>
              <a:defRPr sz="4500"/>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a:endParaRPr/>
          </a:p>
        </p:txBody>
      </p:sp>
      <p:sp>
        <p:nvSpPr>
          <p:cNvPr id="83" name="Google Shape;83;p8"/>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6" name="Google Shape;8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 name="Google Shape;87;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9"/>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11"/>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4" name="Google Shape;94;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6" name="Google Shape;96;p11"/>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900"/>
              <a:buFont typeface="Montserrat"/>
              <a:buNone/>
              <a:defRPr sz="29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
        <p:nvSpPr>
          <p:cNvPr id="2" name="TextBox 1">
            <a:extLst>
              <a:ext uri="{FF2B5EF4-FFF2-40B4-BE49-F238E27FC236}">
                <a16:creationId xmlns:a16="http://schemas.microsoft.com/office/drawing/2014/main" id="{0F67CDE4-D930-F80B-D341-ADD3390AE0B2}"/>
              </a:ext>
            </a:extLst>
          </p:cNvPr>
          <p:cNvSpPr txBox="1"/>
          <p:nvPr userDrawn="1"/>
        </p:nvSpPr>
        <p:spPr>
          <a:xfrm>
            <a:off x="61472" y="4741049"/>
            <a:ext cx="2182266" cy="307777"/>
          </a:xfrm>
          <a:prstGeom prst="rect">
            <a:avLst/>
          </a:prstGeom>
          <a:noFill/>
        </p:spPr>
        <p:txBody>
          <a:bodyPr wrap="square" rtlCol="0">
            <a:spAutoFit/>
          </a:bodyPr>
          <a:lstStyle/>
          <a:p>
            <a:r>
              <a:rPr lang="en-US" dirty="0"/>
              <a:t>December 4, 2024</a:t>
            </a:r>
          </a:p>
        </p:txBody>
      </p:sp>
      <p:sp>
        <p:nvSpPr>
          <p:cNvPr id="3" name="TextBox 2">
            <a:extLst>
              <a:ext uri="{FF2B5EF4-FFF2-40B4-BE49-F238E27FC236}">
                <a16:creationId xmlns:a16="http://schemas.microsoft.com/office/drawing/2014/main" id="{90E5C252-C722-225E-8CF7-9CCD24442164}"/>
              </a:ext>
            </a:extLst>
          </p:cNvPr>
          <p:cNvSpPr txBox="1"/>
          <p:nvPr userDrawn="1"/>
        </p:nvSpPr>
        <p:spPr>
          <a:xfrm>
            <a:off x="7276779" y="4698475"/>
            <a:ext cx="1153945" cy="307777"/>
          </a:xfrm>
          <a:prstGeom prst="rect">
            <a:avLst/>
          </a:prstGeom>
          <a:noFill/>
        </p:spPr>
        <p:txBody>
          <a:bodyPr wrap="square" rtlCol="0">
            <a:spAutoFit/>
          </a:bodyPr>
          <a:lstStyle/>
          <a:p>
            <a:pPr algn="r"/>
            <a:fld id="{F22F4FCE-7C6C-46B2-BE30-74E9C9BCC85F}" type="slidenum">
              <a:rPr lang="en-US" smtClean="0"/>
              <a:pPr algn="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4" r:id="rId14"/>
    <p:sldLayoutId id="2147483665" r:id="rId15"/>
    <p:sldLayoutId id="2147483667" r:id="rId16"/>
    <p:sldLayoutId id="2147483668" r:id="rId17"/>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t>ODYSSEY</a:t>
            </a:r>
            <a:endParaRPr sz="6600" dirty="0"/>
          </a:p>
        </p:txBody>
      </p:sp>
      <p:sp>
        <p:nvSpPr>
          <p:cNvPr id="254" name="Google Shape;254;p26"/>
          <p:cNvSpPr txBox="1">
            <a:spLocks noGrp="1"/>
          </p:cNvSpPr>
          <p:nvPr>
            <p:ph type="subTitle" idx="1"/>
          </p:nvPr>
        </p:nvSpPr>
        <p:spPr>
          <a:xfrm>
            <a:off x="831989" y="2498950"/>
            <a:ext cx="3604393"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Rent a Car , Embark Your Journey</a:t>
            </a:r>
            <a:endParaRPr dirty="0"/>
          </a:p>
        </p:txBody>
      </p:sp>
      <p:pic>
        <p:nvPicPr>
          <p:cNvPr id="255" name="Google Shape;255;p26"/>
          <p:cNvPicPr preferRelativeResize="0"/>
          <p:nvPr/>
        </p:nvPicPr>
        <p:blipFill>
          <a:blip r:embed="rId3">
            <a:alphaModFix/>
          </a:blip>
          <a:stretch>
            <a:fillRect/>
          </a:stretch>
        </p:blipFill>
        <p:spPr>
          <a:xfrm>
            <a:off x="4567709" y="2177687"/>
            <a:ext cx="4652426" cy="2171726"/>
          </a:xfrm>
          <a:prstGeom prst="rect">
            <a:avLst/>
          </a:prstGeom>
          <a:noFill/>
          <a:ln>
            <a:noFill/>
          </a:ln>
        </p:spPr>
      </p:pic>
      <p:grpSp>
        <p:nvGrpSpPr>
          <p:cNvPr id="256" name="Google Shape;256;p26"/>
          <p:cNvGrpSpPr/>
          <p:nvPr/>
        </p:nvGrpSpPr>
        <p:grpSpPr>
          <a:xfrm>
            <a:off x="8230728" y="2571750"/>
            <a:ext cx="989407" cy="247650"/>
            <a:chOff x="1962150" y="714375"/>
            <a:chExt cx="4333800" cy="247650"/>
          </a:xfrm>
        </p:grpSpPr>
        <p:cxnSp>
          <p:nvCxnSpPr>
            <p:cNvPr id="257" name="Google Shape;257;p2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2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2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0" name="Google Shape;260;p2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261" name="Google Shape;261;p26"/>
          <p:cNvGrpSpPr/>
          <p:nvPr/>
        </p:nvGrpSpPr>
        <p:grpSpPr>
          <a:xfrm>
            <a:off x="-66750" y="415675"/>
            <a:ext cx="1751289" cy="247650"/>
            <a:chOff x="1962150" y="714375"/>
            <a:chExt cx="4333800" cy="247650"/>
          </a:xfrm>
        </p:grpSpPr>
        <p:cxnSp>
          <p:nvCxnSpPr>
            <p:cNvPr id="262" name="Google Shape;262;p2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2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4" name="Google Shape;264;p2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5" name="Google Shape;265;p2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
        <p:nvSpPr>
          <p:cNvPr id="6" name="TextBox 5">
            <a:extLst>
              <a:ext uri="{FF2B5EF4-FFF2-40B4-BE49-F238E27FC236}">
                <a16:creationId xmlns:a16="http://schemas.microsoft.com/office/drawing/2014/main" id="{EF990CFB-69D5-3834-8ED3-188F49A9740D}"/>
              </a:ext>
            </a:extLst>
          </p:cNvPr>
          <p:cNvSpPr txBox="1"/>
          <p:nvPr/>
        </p:nvSpPr>
        <p:spPr>
          <a:xfrm>
            <a:off x="-20561" y="4837828"/>
            <a:ext cx="1498790" cy="246221"/>
          </a:xfrm>
          <a:prstGeom prst="rect">
            <a:avLst/>
          </a:prstGeom>
          <a:noFill/>
        </p:spPr>
        <p:txBody>
          <a:bodyPr wrap="square" rtlCol="0">
            <a:spAutoFit/>
          </a:bodyPr>
          <a:lstStyle/>
          <a:p>
            <a:r>
              <a:rPr lang="en-US" sz="1000" dirty="0">
                <a:solidFill>
                  <a:schemeClr val="bg1"/>
                </a:solidFill>
              </a:rPr>
              <a:t>December,5,2024</a:t>
            </a:r>
          </a:p>
        </p:txBody>
      </p:sp>
      <p:sp>
        <p:nvSpPr>
          <p:cNvPr id="7" name="TextBox 6">
            <a:extLst>
              <a:ext uri="{FF2B5EF4-FFF2-40B4-BE49-F238E27FC236}">
                <a16:creationId xmlns:a16="http://schemas.microsoft.com/office/drawing/2014/main" id="{66DBE8EE-5523-8F5E-A0D1-D4CB98C7345B}"/>
              </a:ext>
            </a:extLst>
          </p:cNvPr>
          <p:cNvSpPr txBox="1"/>
          <p:nvPr/>
        </p:nvSpPr>
        <p:spPr>
          <a:xfrm>
            <a:off x="8559331" y="4826026"/>
            <a:ext cx="742798" cy="246221"/>
          </a:xfrm>
          <a:prstGeom prst="rect">
            <a:avLst/>
          </a:prstGeom>
          <a:noFill/>
        </p:spPr>
        <p:txBody>
          <a:bodyPr wrap="square" rtlCol="0">
            <a:spAutoFit/>
          </a:bodyPr>
          <a:lstStyle/>
          <a:p>
            <a:r>
              <a:rPr lang="en-US" sz="1000" dirty="0">
                <a:solidFill>
                  <a:schemeClr val="bg1"/>
                </a:solidFill>
              </a:rPr>
              <a:t>Page-1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4"/>
          <p:cNvSpPr/>
          <p:nvPr/>
        </p:nvSpPr>
        <p:spPr>
          <a:xfrm>
            <a:off x="3559036" y="1813612"/>
            <a:ext cx="2032800" cy="20328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355" name="Google Shape;355;p34"/>
          <p:cNvPicPr preferRelativeResize="0"/>
          <p:nvPr/>
        </p:nvPicPr>
        <p:blipFill>
          <a:blip r:embed="rId3">
            <a:alphaModFix/>
          </a:blip>
          <a:stretch>
            <a:fillRect/>
          </a:stretch>
        </p:blipFill>
        <p:spPr>
          <a:xfrm>
            <a:off x="3377434" y="1630864"/>
            <a:ext cx="2367626" cy="2367575"/>
          </a:xfrm>
          <a:prstGeom prst="rect">
            <a:avLst/>
          </a:prstGeom>
          <a:noFill/>
          <a:ln>
            <a:noFill/>
          </a:ln>
        </p:spPr>
      </p:pic>
      <p:sp>
        <p:nvSpPr>
          <p:cNvPr id="356" name="Google Shape;356;p34"/>
          <p:cNvSpPr/>
          <p:nvPr/>
        </p:nvSpPr>
        <p:spPr>
          <a:xfrm>
            <a:off x="2971841" y="1543662"/>
            <a:ext cx="491100" cy="491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DM Sans"/>
              <a:ea typeface="DM Sans"/>
              <a:cs typeface="DM Sans"/>
              <a:sym typeface="DM Sans"/>
            </a:endParaRPr>
          </a:p>
        </p:txBody>
      </p:sp>
      <p:sp>
        <p:nvSpPr>
          <p:cNvPr id="357" name="Google Shape;357;p34"/>
          <p:cNvSpPr/>
          <p:nvPr/>
        </p:nvSpPr>
        <p:spPr>
          <a:xfrm>
            <a:off x="5642414" y="1543661"/>
            <a:ext cx="491100" cy="491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DM Sans"/>
              <a:ea typeface="DM Sans"/>
              <a:cs typeface="DM Sans"/>
              <a:sym typeface="DM Sans"/>
            </a:endParaRPr>
          </a:p>
        </p:txBody>
      </p:sp>
      <p:sp>
        <p:nvSpPr>
          <p:cNvPr id="358" name="Google Shape;358;p34"/>
          <p:cNvSpPr/>
          <p:nvPr/>
        </p:nvSpPr>
        <p:spPr>
          <a:xfrm>
            <a:off x="2922863" y="3674063"/>
            <a:ext cx="491100" cy="491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59" name="Google Shape;359;p34"/>
          <p:cNvSpPr/>
          <p:nvPr/>
        </p:nvSpPr>
        <p:spPr>
          <a:xfrm>
            <a:off x="5730038" y="3674063"/>
            <a:ext cx="491100" cy="491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76" name="Google Shape;376;p34"/>
          <p:cNvSpPr txBox="1"/>
          <p:nvPr/>
        </p:nvSpPr>
        <p:spPr>
          <a:xfrm>
            <a:off x="6667159" y="1932595"/>
            <a:ext cx="1661821" cy="630600"/>
          </a:xfrm>
          <a:prstGeom prst="rect">
            <a:avLst/>
          </a:prstGeom>
          <a:noFill/>
          <a:ln>
            <a:noFill/>
          </a:ln>
        </p:spPr>
        <p:txBody>
          <a:bodyPr spcFirstLastPara="1" wrap="square" lIns="91425" tIns="91425" rIns="91425" bIns="91425" anchor="t" anchorCtr="0">
            <a:noAutofit/>
          </a:bodyPr>
          <a:lstStyle/>
          <a:p>
            <a:pPr>
              <a:spcAft>
                <a:spcPts val="1000"/>
              </a:spcAft>
            </a:pPr>
            <a:r>
              <a:rPr lang="en-SG" sz="1100" b="1" dirty="0"/>
              <a:t>ID: ASH2125023M</a:t>
            </a:r>
          </a:p>
          <a:p>
            <a:pPr marL="0" lvl="0" indent="0" algn="l" rtl="0">
              <a:spcBef>
                <a:spcPts val="0"/>
              </a:spcBef>
              <a:spcAft>
                <a:spcPts val="1000"/>
              </a:spcAft>
              <a:buNone/>
            </a:pPr>
            <a:endParaRPr sz="1100" dirty="0">
              <a:solidFill>
                <a:schemeClr val="dk1"/>
              </a:solidFill>
              <a:latin typeface="DM Sans"/>
              <a:ea typeface="DM Sans"/>
              <a:cs typeface="DM Sans"/>
              <a:sym typeface="DM Sans"/>
            </a:endParaRPr>
          </a:p>
        </p:txBody>
      </p:sp>
      <p:sp>
        <p:nvSpPr>
          <p:cNvPr id="377" name="Google Shape;377;p34"/>
          <p:cNvSpPr txBox="1"/>
          <p:nvPr/>
        </p:nvSpPr>
        <p:spPr>
          <a:xfrm>
            <a:off x="6644094" y="1563625"/>
            <a:ext cx="1976135" cy="451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dirty="0">
                <a:solidFill>
                  <a:schemeClr val="dk1"/>
                </a:solidFill>
                <a:latin typeface="Montserrat"/>
                <a:ea typeface="Montserrat"/>
                <a:cs typeface="Montserrat"/>
                <a:sym typeface="Montserrat"/>
              </a:rPr>
              <a:t>Nazirul Islam</a:t>
            </a:r>
            <a:endParaRPr sz="1900" b="1" dirty="0">
              <a:solidFill>
                <a:schemeClr val="dk1"/>
              </a:solidFill>
              <a:latin typeface="Montserrat"/>
              <a:ea typeface="Montserrat"/>
              <a:cs typeface="Montserrat"/>
              <a:sym typeface="Montserrat"/>
            </a:endParaRPr>
          </a:p>
        </p:txBody>
      </p:sp>
      <p:sp>
        <p:nvSpPr>
          <p:cNvPr id="379" name="Google Shape;379;p34"/>
          <p:cNvSpPr txBox="1"/>
          <p:nvPr/>
        </p:nvSpPr>
        <p:spPr>
          <a:xfrm>
            <a:off x="6455981" y="3222863"/>
            <a:ext cx="2164248" cy="4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dirty="0">
                <a:solidFill>
                  <a:schemeClr val="dk1"/>
                </a:solidFill>
                <a:latin typeface="Montserrat"/>
                <a:ea typeface="Montserrat"/>
                <a:cs typeface="Montserrat"/>
                <a:sym typeface="Montserrat"/>
              </a:rPr>
              <a:t>Imteaz Ahmed</a:t>
            </a:r>
            <a:endParaRPr sz="1900" b="1" dirty="0">
              <a:solidFill>
                <a:schemeClr val="dk1"/>
              </a:solidFill>
              <a:latin typeface="Montserrat"/>
              <a:ea typeface="Montserrat"/>
              <a:cs typeface="Montserrat"/>
              <a:sym typeface="Montserrat"/>
            </a:endParaRPr>
          </a:p>
        </p:txBody>
      </p:sp>
      <p:sp>
        <p:nvSpPr>
          <p:cNvPr id="380" name="Google Shape;380;p34"/>
          <p:cNvSpPr txBox="1"/>
          <p:nvPr/>
        </p:nvSpPr>
        <p:spPr>
          <a:xfrm>
            <a:off x="704652" y="1946489"/>
            <a:ext cx="1779900" cy="40494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dirty="0">
                <a:solidFill>
                  <a:schemeClr val="dk1"/>
                </a:solidFill>
                <a:latin typeface="+mn-lt"/>
                <a:ea typeface="DM Sans"/>
                <a:cs typeface="DM Sans"/>
                <a:sym typeface="DM Sans"/>
              </a:rPr>
              <a:t>ID:ASH2125032</a:t>
            </a:r>
            <a:endParaRPr sz="1100" b="1" dirty="0">
              <a:solidFill>
                <a:schemeClr val="dk1"/>
              </a:solidFill>
              <a:latin typeface="+mn-lt"/>
              <a:ea typeface="DM Sans"/>
              <a:cs typeface="DM Sans"/>
              <a:sym typeface="DM Sans"/>
            </a:endParaRPr>
          </a:p>
        </p:txBody>
      </p:sp>
      <p:sp>
        <p:nvSpPr>
          <p:cNvPr id="381" name="Google Shape;381;p34"/>
          <p:cNvSpPr txBox="1"/>
          <p:nvPr/>
        </p:nvSpPr>
        <p:spPr>
          <a:xfrm>
            <a:off x="478351" y="1563625"/>
            <a:ext cx="2014769" cy="451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900" b="1" dirty="0">
                <a:solidFill>
                  <a:schemeClr val="dk1"/>
                </a:solidFill>
                <a:latin typeface="Montserrat"/>
                <a:ea typeface="Montserrat"/>
                <a:cs typeface="Montserrat"/>
                <a:sym typeface="Montserrat"/>
              </a:rPr>
              <a:t>Masum Billah</a:t>
            </a:r>
            <a:endParaRPr sz="1900" b="1" dirty="0">
              <a:solidFill>
                <a:schemeClr val="dk1"/>
              </a:solidFill>
              <a:latin typeface="Montserrat"/>
              <a:ea typeface="Montserrat"/>
              <a:cs typeface="Montserrat"/>
              <a:sym typeface="Montserrat"/>
            </a:endParaRPr>
          </a:p>
        </p:txBody>
      </p:sp>
      <p:sp>
        <p:nvSpPr>
          <p:cNvPr id="383" name="Google Shape;383;p34"/>
          <p:cNvSpPr txBox="1"/>
          <p:nvPr/>
        </p:nvSpPr>
        <p:spPr>
          <a:xfrm>
            <a:off x="261257" y="3228306"/>
            <a:ext cx="2383717" cy="49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900" b="1" dirty="0">
                <a:solidFill>
                  <a:schemeClr val="dk1"/>
                </a:solidFill>
                <a:latin typeface="Montserrat"/>
                <a:ea typeface="Montserrat"/>
                <a:cs typeface="Montserrat"/>
                <a:sym typeface="Montserrat"/>
              </a:rPr>
              <a:t>Nuzhat Nasrum</a:t>
            </a:r>
            <a:endParaRPr sz="1900" b="1" dirty="0">
              <a:solidFill>
                <a:schemeClr val="dk1"/>
              </a:solidFill>
              <a:latin typeface="Montserrat"/>
              <a:ea typeface="Montserrat"/>
              <a:cs typeface="Montserrat"/>
              <a:sym typeface="Montserrat"/>
            </a:endParaRPr>
          </a:p>
        </p:txBody>
      </p:sp>
      <p:sp>
        <p:nvSpPr>
          <p:cNvPr id="384" name="Google Shape;384;p34"/>
          <p:cNvSpPr txBox="1">
            <a:spLocks noGrp="1"/>
          </p:cNvSpPr>
          <p:nvPr>
            <p:ph type="title"/>
          </p:nvPr>
        </p:nvSpPr>
        <p:spPr/>
        <p:txBody>
          <a:bodyPr spcFirstLastPara="1" wrap="square" lIns="91425" tIns="91425" rIns="91425" bIns="91425" anchor="t" anchorCtr="0">
            <a:noAutofit/>
          </a:bodyPr>
          <a:lstStyle/>
          <a:p>
            <a:pPr lvl="0"/>
            <a:r>
              <a:rPr lang="en-US" dirty="0"/>
              <a:t>About Us</a:t>
            </a:r>
          </a:p>
        </p:txBody>
      </p:sp>
      <p:cxnSp>
        <p:nvCxnSpPr>
          <p:cNvPr id="385" name="Google Shape;385;p34"/>
          <p:cNvCxnSpPr>
            <a:endCxn id="354" idx="1"/>
          </p:cNvCxnSpPr>
          <p:nvPr/>
        </p:nvCxnSpPr>
        <p:spPr>
          <a:xfrm>
            <a:off x="3420832" y="1764809"/>
            <a:ext cx="435900" cy="346500"/>
          </a:xfrm>
          <a:prstGeom prst="bentConnector2">
            <a:avLst/>
          </a:prstGeom>
          <a:noFill/>
          <a:ln w="9525" cap="flat" cmpd="sng">
            <a:solidFill>
              <a:schemeClr val="dk1"/>
            </a:solidFill>
            <a:prstDash val="solid"/>
            <a:round/>
            <a:headEnd type="none" w="med" len="med"/>
            <a:tailEnd type="none" w="med" len="med"/>
          </a:ln>
        </p:spPr>
      </p:cxnSp>
      <p:cxnSp>
        <p:nvCxnSpPr>
          <p:cNvPr id="386" name="Google Shape;386;p34"/>
          <p:cNvCxnSpPr>
            <a:cxnSpLocks/>
            <a:stCxn id="356" idx="2"/>
            <a:endCxn id="381" idx="3"/>
          </p:cNvCxnSpPr>
          <p:nvPr/>
        </p:nvCxnSpPr>
        <p:spPr>
          <a:xfrm rot="10800000" flipV="1">
            <a:off x="2493121" y="1789211"/>
            <a:ext cx="478721" cy="13"/>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87" name="Google Shape;387;p34"/>
          <p:cNvCxnSpPr>
            <a:cxnSpLocks/>
            <a:stCxn id="383" idx="3"/>
            <a:endCxn id="358" idx="2"/>
          </p:cNvCxnSpPr>
          <p:nvPr/>
        </p:nvCxnSpPr>
        <p:spPr>
          <a:xfrm>
            <a:off x="2644974" y="3473856"/>
            <a:ext cx="277889" cy="445757"/>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88" name="Google Shape;388;p34"/>
          <p:cNvCxnSpPr>
            <a:stCxn id="358" idx="6"/>
            <a:endCxn id="354" idx="3"/>
          </p:cNvCxnSpPr>
          <p:nvPr/>
        </p:nvCxnSpPr>
        <p:spPr>
          <a:xfrm flipV="1">
            <a:off x="3413963" y="3548715"/>
            <a:ext cx="442770" cy="370898"/>
          </a:xfrm>
          <a:prstGeom prst="bentConnector2">
            <a:avLst/>
          </a:prstGeom>
          <a:noFill/>
          <a:ln w="9525" cap="flat" cmpd="sng">
            <a:solidFill>
              <a:schemeClr val="dk1"/>
            </a:solidFill>
            <a:prstDash val="solid"/>
            <a:round/>
            <a:headEnd type="none" w="med" len="med"/>
            <a:tailEnd type="none" w="med" len="med"/>
          </a:ln>
        </p:spPr>
      </p:cxnSp>
      <p:cxnSp>
        <p:nvCxnSpPr>
          <p:cNvPr id="389" name="Google Shape;389;p34"/>
          <p:cNvCxnSpPr>
            <a:stCxn id="354" idx="5"/>
            <a:endCxn id="359" idx="2"/>
          </p:cNvCxnSpPr>
          <p:nvPr/>
        </p:nvCxnSpPr>
        <p:spPr>
          <a:xfrm rot="16200000" flipH="1">
            <a:off x="5326639" y="3516214"/>
            <a:ext cx="370898" cy="435899"/>
          </a:xfrm>
          <a:prstGeom prst="bentConnector2">
            <a:avLst/>
          </a:prstGeom>
          <a:noFill/>
          <a:ln w="9525" cap="flat" cmpd="sng">
            <a:solidFill>
              <a:schemeClr val="dk1"/>
            </a:solidFill>
            <a:prstDash val="solid"/>
            <a:round/>
            <a:headEnd type="none" w="med" len="med"/>
            <a:tailEnd type="none" w="med" len="med"/>
          </a:ln>
        </p:spPr>
      </p:cxnSp>
      <p:cxnSp>
        <p:nvCxnSpPr>
          <p:cNvPr id="390" name="Google Shape;390;p34"/>
          <p:cNvCxnSpPr>
            <a:cxnSpLocks/>
            <a:stCxn id="359" idx="6"/>
            <a:endCxn id="379" idx="1"/>
          </p:cNvCxnSpPr>
          <p:nvPr/>
        </p:nvCxnSpPr>
        <p:spPr>
          <a:xfrm flipV="1">
            <a:off x="6221138" y="3448463"/>
            <a:ext cx="234843" cy="47115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91" name="Google Shape;391;p34"/>
          <p:cNvCxnSpPr>
            <a:cxnSpLocks/>
            <a:stCxn id="357" idx="6"/>
            <a:endCxn id="377" idx="1"/>
          </p:cNvCxnSpPr>
          <p:nvPr/>
        </p:nvCxnSpPr>
        <p:spPr>
          <a:xfrm>
            <a:off x="6133514" y="1789211"/>
            <a:ext cx="510580" cy="14"/>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92" name="Google Shape;392;p34"/>
          <p:cNvCxnSpPr>
            <a:stCxn id="357" idx="2"/>
            <a:endCxn id="354" idx="7"/>
          </p:cNvCxnSpPr>
          <p:nvPr/>
        </p:nvCxnSpPr>
        <p:spPr>
          <a:xfrm rot="10800000" flipV="1">
            <a:off x="5294140" y="1789211"/>
            <a:ext cx="348275" cy="322098"/>
          </a:xfrm>
          <a:prstGeom prst="bentConnector2">
            <a:avLst/>
          </a:prstGeom>
          <a:noFill/>
          <a:ln w="9525" cap="flat" cmpd="sng">
            <a:solidFill>
              <a:schemeClr val="dk1"/>
            </a:solidFill>
            <a:prstDash val="solid"/>
            <a:round/>
            <a:headEnd type="none" w="med" len="med"/>
            <a:tailEnd type="none" w="med" len="med"/>
          </a:ln>
        </p:spPr>
      </p:cxnSp>
      <p:sp>
        <p:nvSpPr>
          <p:cNvPr id="20" name="TextBox 19">
            <a:extLst>
              <a:ext uri="{FF2B5EF4-FFF2-40B4-BE49-F238E27FC236}">
                <a16:creationId xmlns:a16="http://schemas.microsoft.com/office/drawing/2014/main" id="{2C257914-C39B-8C90-7ACF-0167CBA4CF59}"/>
              </a:ext>
            </a:extLst>
          </p:cNvPr>
          <p:cNvSpPr txBox="1"/>
          <p:nvPr/>
        </p:nvSpPr>
        <p:spPr>
          <a:xfrm>
            <a:off x="1275753" y="3684038"/>
            <a:ext cx="1874395" cy="261610"/>
          </a:xfrm>
          <a:prstGeom prst="rect">
            <a:avLst/>
          </a:prstGeom>
          <a:noFill/>
        </p:spPr>
        <p:txBody>
          <a:bodyPr wrap="square" rtlCol="0">
            <a:spAutoFit/>
          </a:bodyPr>
          <a:lstStyle/>
          <a:p>
            <a:r>
              <a:rPr lang="en-US" sz="1100" b="1" dirty="0"/>
              <a:t>ID:BFH2125016F</a:t>
            </a:r>
          </a:p>
        </p:txBody>
      </p:sp>
      <p:sp>
        <p:nvSpPr>
          <p:cNvPr id="25" name="TextBox 24">
            <a:extLst>
              <a:ext uri="{FF2B5EF4-FFF2-40B4-BE49-F238E27FC236}">
                <a16:creationId xmlns:a16="http://schemas.microsoft.com/office/drawing/2014/main" id="{33F381E6-FCF1-7BD8-338C-9BFFE8EF1109}"/>
              </a:ext>
            </a:extLst>
          </p:cNvPr>
          <p:cNvSpPr txBox="1"/>
          <p:nvPr/>
        </p:nvSpPr>
        <p:spPr>
          <a:xfrm>
            <a:off x="-20561" y="4837828"/>
            <a:ext cx="1498790" cy="246221"/>
          </a:xfrm>
          <a:prstGeom prst="rect">
            <a:avLst/>
          </a:prstGeom>
          <a:noFill/>
        </p:spPr>
        <p:txBody>
          <a:bodyPr wrap="square" rtlCol="0">
            <a:spAutoFit/>
          </a:bodyPr>
          <a:lstStyle/>
          <a:p>
            <a:r>
              <a:rPr lang="en-US" sz="1000" dirty="0">
                <a:solidFill>
                  <a:schemeClr val="bg1"/>
                </a:solidFill>
              </a:rPr>
              <a:t>December,5,2024</a:t>
            </a:r>
          </a:p>
        </p:txBody>
      </p:sp>
      <p:sp>
        <p:nvSpPr>
          <p:cNvPr id="26" name="TextBox 25">
            <a:extLst>
              <a:ext uri="{FF2B5EF4-FFF2-40B4-BE49-F238E27FC236}">
                <a16:creationId xmlns:a16="http://schemas.microsoft.com/office/drawing/2014/main" id="{EBDAEA91-559D-1ED3-836F-B98BC6DEFA1D}"/>
              </a:ext>
            </a:extLst>
          </p:cNvPr>
          <p:cNvSpPr txBox="1"/>
          <p:nvPr/>
        </p:nvSpPr>
        <p:spPr>
          <a:xfrm>
            <a:off x="8559331" y="4826026"/>
            <a:ext cx="742798" cy="246221"/>
          </a:xfrm>
          <a:prstGeom prst="rect">
            <a:avLst/>
          </a:prstGeom>
          <a:noFill/>
        </p:spPr>
        <p:txBody>
          <a:bodyPr wrap="square" rtlCol="0">
            <a:spAutoFit/>
          </a:bodyPr>
          <a:lstStyle/>
          <a:p>
            <a:r>
              <a:rPr lang="en-US" sz="1000" dirty="0">
                <a:solidFill>
                  <a:schemeClr val="bg1"/>
                </a:solidFill>
              </a:rPr>
              <a:t>Page-2</a:t>
            </a:r>
          </a:p>
        </p:txBody>
      </p:sp>
      <p:sp>
        <p:nvSpPr>
          <p:cNvPr id="27" name="TextBox 26">
            <a:extLst>
              <a:ext uri="{FF2B5EF4-FFF2-40B4-BE49-F238E27FC236}">
                <a16:creationId xmlns:a16="http://schemas.microsoft.com/office/drawing/2014/main" id="{D064A824-9533-FAFC-5CA5-03EFE8C67E23}"/>
              </a:ext>
            </a:extLst>
          </p:cNvPr>
          <p:cNvSpPr txBox="1"/>
          <p:nvPr/>
        </p:nvSpPr>
        <p:spPr>
          <a:xfrm>
            <a:off x="6600907" y="3657932"/>
            <a:ext cx="1874395" cy="261610"/>
          </a:xfrm>
          <a:prstGeom prst="rect">
            <a:avLst/>
          </a:prstGeom>
          <a:noFill/>
        </p:spPr>
        <p:txBody>
          <a:bodyPr wrap="square" rtlCol="0">
            <a:spAutoFit/>
          </a:bodyPr>
          <a:lstStyle/>
          <a:p>
            <a:r>
              <a:rPr lang="en-US" sz="1100" b="1" dirty="0"/>
              <a:t>ID:ASH2125035M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Description</a:t>
            </a:r>
            <a:endParaRPr dirty="0"/>
          </a:p>
        </p:txBody>
      </p:sp>
      <p:sp>
        <p:nvSpPr>
          <p:cNvPr id="314" name="Google Shape;314;p30"/>
          <p:cNvSpPr txBox="1">
            <a:spLocks noGrp="1"/>
          </p:cNvSpPr>
          <p:nvPr>
            <p:ph type="body" idx="1"/>
          </p:nvPr>
        </p:nvSpPr>
        <p:spPr>
          <a:xfrm>
            <a:off x="720000" y="1154276"/>
            <a:ext cx="4567020" cy="3115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j-lt"/>
              </a:rPr>
              <a:t>Odyssey aims to revolutionize car rental by improving user experience, streamlining bookings, enhancing feedback, and ensuring transparent pricing. The platform offers a user-friendly interface for seamless vehicle search and booking, robust admin tools for managing accounts, and refunds, and comprehensive vehicle management features for owners, including maintenance and bookings. Odyssey delivers efficiency, reliability, and satisfaction for all stakeholders</a:t>
            </a:r>
            <a:r>
              <a:rPr lang="en-US" sz="1200" dirty="0">
                <a:latin typeface="+mj-lt"/>
              </a:rPr>
              <a:t>.</a:t>
            </a:r>
          </a:p>
        </p:txBody>
      </p:sp>
      <p:pic>
        <p:nvPicPr>
          <p:cNvPr id="4" name="Google Shape;322;p31">
            <a:extLst>
              <a:ext uri="{FF2B5EF4-FFF2-40B4-BE49-F238E27FC236}">
                <a16:creationId xmlns:a16="http://schemas.microsoft.com/office/drawing/2014/main" id="{2076FCDF-BE80-69DD-BE19-E4E7447B0D1F}"/>
              </a:ext>
            </a:extLst>
          </p:cNvPr>
          <p:cNvPicPr preferRelativeResize="0"/>
          <p:nvPr/>
        </p:nvPicPr>
        <p:blipFill>
          <a:blip r:embed="rId3">
            <a:alphaModFix/>
          </a:blip>
          <a:stretch>
            <a:fillRect/>
          </a:stretch>
        </p:blipFill>
        <p:spPr>
          <a:xfrm>
            <a:off x="5214042" y="1883803"/>
            <a:ext cx="3651727" cy="2635838"/>
          </a:xfrm>
          <a:prstGeom prst="rect">
            <a:avLst/>
          </a:prstGeom>
          <a:noFill/>
          <a:ln>
            <a:noFill/>
          </a:ln>
        </p:spPr>
      </p:pic>
      <p:sp>
        <p:nvSpPr>
          <p:cNvPr id="5" name="TextBox 4">
            <a:extLst>
              <a:ext uri="{FF2B5EF4-FFF2-40B4-BE49-F238E27FC236}">
                <a16:creationId xmlns:a16="http://schemas.microsoft.com/office/drawing/2014/main" id="{8974D221-7E2D-9B27-2234-ADB76C935603}"/>
              </a:ext>
            </a:extLst>
          </p:cNvPr>
          <p:cNvSpPr txBox="1"/>
          <p:nvPr/>
        </p:nvSpPr>
        <p:spPr>
          <a:xfrm>
            <a:off x="8559331" y="4826026"/>
            <a:ext cx="742798" cy="246221"/>
          </a:xfrm>
          <a:prstGeom prst="rect">
            <a:avLst/>
          </a:prstGeom>
          <a:noFill/>
        </p:spPr>
        <p:txBody>
          <a:bodyPr wrap="square" rtlCol="0">
            <a:spAutoFit/>
          </a:bodyPr>
          <a:lstStyle/>
          <a:p>
            <a:r>
              <a:rPr lang="en-US" sz="1000" dirty="0">
                <a:solidFill>
                  <a:schemeClr val="bg1"/>
                </a:solidFill>
              </a:rPr>
              <a:t>Page-3</a:t>
            </a:r>
          </a:p>
        </p:txBody>
      </p:sp>
      <p:sp>
        <p:nvSpPr>
          <p:cNvPr id="6" name="TextBox 5">
            <a:extLst>
              <a:ext uri="{FF2B5EF4-FFF2-40B4-BE49-F238E27FC236}">
                <a16:creationId xmlns:a16="http://schemas.microsoft.com/office/drawing/2014/main" id="{E3243B53-4069-F242-0F25-9136B97103D2}"/>
              </a:ext>
            </a:extLst>
          </p:cNvPr>
          <p:cNvSpPr txBox="1"/>
          <p:nvPr/>
        </p:nvSpPr>
        <p:spPr>
          <a:xfrm>
            <a:off x="-20561" y="4837828"/>
            <a:ext cx="1498790" cy="246221"/>
          </a:xfrm>
          <a:prstGeom prst="rect">
            <a:avLst/>
          </a:prstGeom>
          <a:noFill/>
        </p:spPr>
        <p:txBody>
          <a:bodyPr wrap="square" rtlCol="0">
            <a:spAutoFit/>
          </a:bodyPr>
          <a:lstStyle/>
          <a:p>
            <a:r>
              <a:rPr lang="en-US" sz="1000" dirty="0">
                <a:solidFill>
                  <a:schemeClr val="bg1"/>
                </a:solidFill>
              </a:rPr>
              <a:t>December,5,2024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Functional Requirements</a:t>
            </a:r>
            <a:endParaRPr dirty="0"/>
          </a:p>
        </p:txBody>
      </p:sp>
      <p:sp>
        <p:nvSpPr>
          <p:cNvPr id="271" name="Google Shape;271;p2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Functional requirements are those that serve as examples for the system's internal operation.</a:t>
            </a:r>
            <a:endParaRPr dirty="0"/>
          </a:p>
        </p:txBody>
      </p:sp>
      <p:graphicFrame>
        <p:nvGraphicFramePr>
          <p:cNvPr id="272" name="Google Shape;272;p27"/>
          <p:cNvGraphicFramePr/>
          <p:nvPr>
            <p:extLst>
              <p:ext uri="{D42A27DB-BD31-4B8C-83A1-F6EECF244321}">
                <p14:modId xmlns:p14="http://schemas.microsoft.com/office/powerpoint/2010/main" val="803540501"/>
              </p:ext>
            </p:extLst>
          </p:nvPr>
        </p:nvGraphicFramePr>
        <p:xfrm>
          <a:off x="720000" y="1681193"/>
          <a:ext cx="7704000" cy="2270335"/>
        </p:xfrm>
        <a:graphic>
          <a:graphicData uri="http://schemas.openxmlformats.org/drawingml/2006/table">
            <a:tbl>
              <a:tblPr>
                <a:noFill/>
                <a:tableStyleId>{2911DFAF-32BC-4A2B-9720-9E351959C43D}</a:tableStyleId>
              </a:tblPr>
              <a:tblGrid>
                <a:gridCol w="2513700">
                  <a:extLst>
                    <a:ext uri="{9D8B030D-6E8A-4147-A177-3AD203B41FA5}">
                      <a16:colId xmlns:a16="http://schemas.microsoft.com/office/drawing/2014/main" val="20000"/>
                    </a:ext>
                  </a:extLst>
                </a:gridCol>
                <a:gridCol w="51903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US" sz="1000" b="1" dirty="0"/>
                        <a:t>Authentication</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US" sz="1000" dirty="0"/>
                        <a:t>Users are able to register and authenticate themselves to use the application.</a:t>
                      </a:r>
                      <a:endParaRPr sz="1000" dirty="0">
                        <a:solidFill>
                          <a:schemeClr val="dk1"/>
                        </a:solidFill>
                        <a:latin typeface="DM Sans"/>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000" b="1" dirty="0"/>
                        <a:t>Vehicle Browsing</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US" sz="1000" dirty="0"/>
                        <a:t>Users are able to input search criteria such as location, rental dates and budget to find available vehicles that match their needs.</a:t>
                      </a:r>
                      <a:endParaRPr sz="1000" dirty="0">
                        <a:solidFill>
                          <a:schemeClr val="dk1"/>
                        </a:solidFill>
                        <a:latin typeface="DM Sans"/>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62710">
                <a:tc>
                  <a:txBody>
                    <a:bodyPr/>
                    <a:lstStyle/>
                    <a:p>
                      <a:pPr marL="0" lvl="0" indent="0" algn="l" rtl="0">
                        <a:spcBef>
                          <a:spcPts val="0"/>
                        </a:spcBef>
                        <a:spcAft>
                          <a:spcPts val="0"/>
                        </a:spcAft>
                        <a:buNone/>
                      </a:pPr>
                      <a:r>
                        <a:rPr lang="en-US" sz="1000" b="1" dirty="0"/>
                        <a:t>Booking</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US" sz="1000" dirty="0"/>
                        <a:t>Users need to enter and confirm their rental details, including  pick-up and drop-off dates and locations.</a:t>
                      </a:r>
                      <a:endParaRPr sz="1000" dirty="0">
                        <a:solidFill>
                          <a:schemeClr val="dk1"/>
                        </a:solidFill>
                        <a:latin typeface="DM Sans"/>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US" sz="1000" b="1" dirty="0" err="1"/>
                        <a:t>ProfileManagement</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US" sz="1000" dirty="0"/>
                        <a:t>Users are able to access their profile to view and update personal details such as name ,email, password.</a:t>
                      </a:r>
                      <a:endParaRPr sz="1000" dirty="0">
                        <a:solidFill>
                          <a:schemeClr val="dk1"/>
                        </a:solidFill>
                        <a:latin typeface="DM Sans"/>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US" sz="1000" b="1" dirty="0" err="1"/>
                        <a:t>VehicleManagement</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000" dirty="0"/>
                        <a:t>Owners must be able  to add new vehicles to the system.</a:t>
                      </a:r>
                      <a:endParaRPr sz="1000" dirty="0">
                        <a:solidFill>
                          <a:schemeClr val="dk1"/>
                        </a:solidFill>
                        <a:latin typeface="DM Sans"/>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US" sz="1000" b="1" dirty="0"/>
                        <a:t>Notifications</a:t>
                      </a:r>
                      <a:endParaRPr sz="1000" b="1" dirty="0">
                        <a:solidFill>
                          <a:schemeClr val="dk1"/>
                        </a:solidFill>
                        <a:latin typeface="Montserrat"/>
                        <a:ea typeface="Montserrat"/>
                        <a:cs typeface="Montserrat"/>
                        <a:sym typeface="Montserra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US" sz="1000" dirty="0"/>
                        <a:t>The system must not if users and administrators of important events.</a:t>
                      </a:r>
                      <a:endParaRPr sz="1000" dirty="0">
                        <a:solidFill>
                          <a:schemeClr val="dk1"/>
                        </a:solidFill>
                        <a:latin typeface="DM Sans"/>
                        <a:ea typeface="DM Sans"/>
                        <a:cs typeface="DM Sans"/>
                        <a:sym typeface="DM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273" name="Google Shape;273;p27"/>
          <p:cNvSpPr txBox="1"/>
          <p:nvPr/>
        </p:nvSpPr>
        <p:spPr>
          <a:xfrm>
            <a:off x="713225" y="4101550"/>
            <a:ext cx="3858900" cy="37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DM Sans"/>
              <a:ea typeface="DM Sans"/>
              <a:cs typeface="DM Sans"/>
              <a:sym typeface="DM Sans"/>
            </a:endParaRPr>
          </a:p>
        </p:txBody>
      </p:sp>
      <p:sp>
        <p:nvSpPr>
          <p:cNvPr id="274" name="Google Shape;274;p27"/>
          <p:cNvSpPr txBox="1"/>
          <p:nvPr/>
        </p:nvSpPr>
        <p:spPr>
          <a:xfrm>
            <a:off x="4571977" y="4101550"/>
            <a:ext cx="3858900" cy="37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DM Sans"/>
              <a:ea typeface="DM Sans"/>
              <a:cs typeface="DM Sans"/>
              <a:sym typeface="DM Sans"/>
            </a:endParaRPr>
          </a:p>
        </p:txBody>
      </p:sp>
      <p:sp>
        <p:nvSpPr>
          <p:cNvPr id="2" name="TextBox 1">
            <a:extLst>
              <a:ext uri="{FF2B5EF4-FFF2-40B4-BE49-F238E27FC236}">
                <a16:creationId xmlns:a16="http://schemas.microsoft.com/office/drawing/2014/main" id="{8126BB65-9C26-85D9-AF21-4EBBC2ADD6D2}"/>
              </a:ext>
            </a:extLst>
          </p:cNvPr>
          <p:cNvSpPr txBox="1"/>
          <p:nvPr/>
        </p:nvSpPr>
        <p:spPr>
          <a:xfrm>
            <a:off x="8559331" y="4826026"/>
            <a:ext cx="742798" cy="246221"/>
          </a:xfrm>
          <a:prstGeom prst="rect">
            <a:avLst/>
          </a:prstGeom>
          <a:noFill/>
        </p:spPr>
        <p:txBody>
          <a:bodyPr wrap="square" rtlCol="0">
            <a:spAutoFit/>
          </a:bodyPr>
          <a:lstStyle/>
          <a:p>
            <a:r>
              <a:rPr lang="en-US" sz="1000" dirty="0">
                <a:solidFill>
                  <a:schemeClr val="bg1"/>
                </a:solidFill>
              </a:rPr>
              <a:t>Page-4</a:t>
            </a:r>
          </a:p>
        </p:txBody>
      </p:sp>
      <p:sp>
        <p:nvSpPr>
          <p:cNvPr id="3" name="TextBox 2">
            <a:extLst>
              <a:ext uri="{FF2B5EF4-FFF2-40B4-BE49-F238E27FC236}">
                <a16:creationId xmlns:a16="http://schemas.microsoft.com/office/drawing/2014/main" id="{62C057A6-A662-B698-0486-C8008FCD8196}"/>
              </a:ext>
            </a:extLst>
          </p:cNvPr>
          <p:cNvSpPr txBox="1"/>
          <p:nvPr/>
        </p:nvSpPr>
        <p:spPr>
          <a:xfrm>
            <a:off x="-20561" y="4837828"/>
            <a:ext cx="1498790" cy="246221"/>
          </a:xfrm>
          <a:prstGeom prst="rect">
            <a:avLst/>
          </a:prstGeom>
          <a:noFill/>
        </p:spPr>
        <p:txBody>
          <a:bodyPr wrap="square" rtlCol="0">
            <a:spAutoFit/>
          </a:bodyPr>
          <a:lstStyle/>
          <a:p>
            <a:r>
              <a:rPr lang="en-US" sz="1000" dirty="0">
                <a:solidFill>
                  <a:schemeClr val="bg1"/>
                </a:solidFill>
              </a:rPr>
              <a:t>December,5,2024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24" name="Google Shape;424;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and Technologies</a:t>
            </a:r>
            <a:endParaRPr dirty="0"/>
          </a:p>
        </p:txBody>
      </p:sp>
      <p:sp>
        <p:nvSpPr>
          <p:cNvPr id="427" name="Google Shape;427;p37"/>
          <p:cNvSpPr txBox="1"/>
          <p:nvPr/>
        </p:nvSpPr>
        <p:spPr>
          <a:xfrm>
            <a:off x="890473" y="1391481"/>
            <a:ext cx="1779900" cy="451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dirty="0">
                <a:solidFill>
                  <a:schemeClr val="dk1"/>
                </a:solidFill>
                <a:latin typeface="Montserrat"/>
                <a:ea typeface="Montserrat"/>
                <a:cs typeface="Montserrat"/>
                <a:sym typeface="Montserrat"/>
              </a:rPr>
              <a:t>Frontend</a:t>
            </a:r>
            <a:endParaRPr sz="1900" b="1" dirty="0">
              <a:solidFill>
                <a:schemeClr val="dk1"/>
              </a:solidFill>
              <a:latin typeface="Montserrat"/>
              <a:ea typeface="Montserrat"/>
              <a:cs typeface="Montserrat"/>
              <a:sym typeface="Montserrat"/>
            </a:endParaRPr>
          </a:p>
        </p:txBody>
      </p:sp>
      <p:sp>
        <p:nvSpPr>
          <p:cNvPr id="428" name="Google Shape;428;p37"/>
          <p:cNvSpPr/>
          <p:nvPr/>
        </p:nvSpPr>
        <p:spPr>
          <a:xfrm>
            <a:off x="645767" y="1523031"/>
            <a:ext cx="188100" cy="1881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33" name="Google Shape;433;p37"/>
          <p:cNvSpPr txBox="1"/>
          <p:nvPr/>
        </p:nvSpPr>
        <p:spPr>
          <a:xfrm>
            <a:off x="890473" y="2924711"/>
            <a:ext cx="1779900" cy="451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dirty="0">
                <a:solidFill>
                  <a:schemeClr val="dk1"/>
                </a:solidFill>
                <a:latin typeface="Montserrat"/>
                <a:ea typeface="Montserrat"/>
                <a:cs typeface="Montserrat"/>
                <a:sym typeface="Montserrat"/>
              </a:rPr>
              <a:t>Backend</a:t>
            </a:r>
            <a:endParaRPr sz="1900" b="1" dirty="0">
              <a:solidFill>
                <a:schemeClr val="dk1"/>
              </a:solidFill>
              <a:latin typeface="Montserrat"/>
              <a:ea typeface="Montserrat"/>
              <a:cs typeface="Montserrat"/>
              <a:sym typeface="Montserrat"/>
            </a:endParaRPr>
          </a:p>
        </p:txBody>
      </p:sp>
      <p:sp>
        <p:nvSpPr>
          <p:cNvPr id="434" name="Google Shape;434;p37"/>
          <p:cNvSpPr/>
          <p:nvPr/>
        </p:nvSpPr>
        <p:spPr>
          <a:xfrm>
            <a:off x="645767" y="3042844"/>
            <a:ext cx="188100" cy="188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2" name="Picture 1">
            <a:extLst>
              <a:ext uri="{FF2B5EF4-FFF2-40B4-BE49-F238E27FC236}">
                <a16:creationId xmlns:a16="http://schemas.microsoft.com/office/drawing/2014/main" id="{ACB97592-B72C-D1BF-9381-B771034DD337}"/>
              </a:ext>
            </a:extLst>
          </p:cNvPr>
          <p:cNvPicPr>
            <a:picLocks noChangeAspect="1"/>
          </p:cNvPicPr>
          <p:nvPr/>
        </p:nvPicPr>
        <p:blipFill>
          <a:blip r:embed="rId3"/>
          <a:stretch>
            <a:fillRect/>
          </a:stretch>
        </p:blipFill>
        <p:spPr>
          <a:xfrm>
            <a:off x="645767" y="1596960"/>
            <a:ext cx="1259950" cy="1259950"/>
          </a:xfrm>
          <a:prstGeom prst="rect">
            <a:avLst/>
          </a:prstGeom>
        </p:spPr>
      </p:pic>
      <p:sp>
        <p:nvSpPr>
          <p:cNvPr id="6" name="Google Shape;434;p37">
            <a:extLst>
              <a:ext uri="{FF2B5EF4-FFF2-40B4-BE49-F238E27FC236}">
                <a16:creationId xmlns:a16="http://schemas.microsoft.com/office/drawing/2014/main" id="{72DC1F52-A954-0385-0531-AD61C3C5502E}"/>
              </a:ext>
            </a:extLst>
          </p:cNvPr>
          <p:cNvSpPr/>
          <p:nvPr/>
        </p:nvSpPr>
        <p:spPr>
          <a:xfrm>
            <a:off x="4876758" y="1523031"/>
            <a:ext cx="188100" cy="188100"/>
          </a:xfrm>
          <a:prstGeom prst="ellipse">
            <a:avLst/>
          </a:prstGeom>
          <a:solidFill>
            <a:schemeClr val="tx2">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9" name="Google Shape;433;p37">
            <a:extLst>
              <a:ext uri="{FF2B5EF4-FFF2-40B4-BE49-F238E27FC236}">
                <a16:creationId xmlns:a16="http://schemas.microsoft.com/office/drawing/2014/main" id="{0BADF6C1-38C4-E6EB-D54D-D5331A97E43C}"/>
              </a:ext>
            </a:extLst>
          </p:cNvPr>
          <p:cNvSpPr txBox="1"/>
          <p:nvPr/>
        </p:nvSpPr>
        <p:spPr>
          <a:xfrm>
            <a:off x="5064858" y="1391481"/>
            <a:ext cx="1779900" cy="451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dirty="0">
                <a:solidFill>
                  <a:schemeClr val="dk1"/>
                </a:solidFill>
                <a:latin typeface="Montserrat"/>
                <a:ea typeface="Montserrat"/>
                <a:cs typeface="Montserrat"/>
                <a:sym typeface="Montserrat"/>
              </a:rPr>
              <a:t>IDE’s</a:t>
            </a:r>
            <a:endParaRPr sz="1900" b="1" dirty="0">
              <a:solidFill>
                <a:schemeClr val="dk1"/>
              </a:solidFill>
              <a:latin typeface="Montserrat"/>
              <a:ea typeface="Montserrat"/>
              <a:cs typeface="Montserrat"/>
              <a:sym typeface="Montserrat"/>
            </a:endParaRPr>
          </a:p>
        </p:txBody>
      </p:sp>
      <p:pic>
        <p:nvPicPr>
          <p:cNvPr id="13" name="Picture 12">
            <a:extLst>
              <a:ext uri="{FF2B5EF4-FFF2-40B4-BE49-F238E27FC236}">
                <a16:creationId xmlns:a16="http://schemas.microsoft.com/office/drawing/2014/main" id="{0267C397-3D39-A5FC-CECB-C05C8BF4BFDC}"/>
              </a:ext>
            </a:extLst>
          </p:cNvPr>
          <p:cNvPicPr>
            <a:picLocks noChangeAspect="1"/>
          </p:cNvPicPr>
          <p:nvPr/>
        </p:nvPicPr>
        <p:blipFill>
          <a:blip r:embed="rId4"/>
          <a:stretch>
            <a:fillRect/>
          </a:stretch>
        </p:blipFill>
        <p:spPr>
          <a:xfrm>
            <a:off x="4876758" y="1845307"/>
            <a:ext cx="822566" cy="822566"/>
          </a:xfrm>
          <a:prstGeom prst="rect">
            <a:avLst/>
          </a:prstGeom>
        </p:spPr>
      </p:pic>
      <p:pic>
        <p:nvPicPr>
          <p:cNvPr id="14" name="Picture 13">
            <a:extLst>
              <a:ext uri="{FF2B5EF4-FFF2-40B4-BE49-F238E27FC236}">
                <a16:creationId xmlns:a16="http://schemas.microsoft.com/office/drawing/2014/main" id="{274B2745-C463-D3E2-E72D-E996B4A4DA3E}"/>
              </a:ext>
            </a:extLst>
          </p:cNvPr>
          <p:cNvPicPr>
            <a:picLocks noChangeAspect="1"/>
          </p:cNvPicPr>
          <p:nvPr/>
        </p:nvPicPr>
        <p:blipFill>
          <a:blip r:embed="rId5"/>
          <a:stretch>
            <a:fillRect/>
          </a:stretch>
        </p:blipFill>
        <p:spPr>
          <a:xfrm>
            <a:off x="5976881" y="1783906"/>
            <a:ext cx="1735754" cy="962296"/>
          </a:xfrm>
          <a:prstGeom prst="rect">
            <a:avLst/>
          </a:prstGeom>
        </p:spPr>
      </p:pic>
      <p:sp>
        <p:nvSpPr>
          <p:cNvPr id="15" name="TextBox 14">
            <a:extLst>
              <a:ext uri="{FF2B5EF4-FFF2-40B4-BE49-F238E27FC236}">
                <a16:creationId xmlns:a16="http://schemas.microsoft.com/office/drawing/2014/main" id="{2024D819-4646-685B-FEEA-5DDFDBCD9709}"/>
              </a:ext>
            </a:extLst>
          </p:cNvPr>
          <p:cNvSpPr txBox="1"/>
          <p:nvPr/>
        </p:nvSpPr>
        <p:spPr>
          <a:xfrm>
            <a:off x="4764670" y="2693667"/>
            <a:ext cx="1182485" cy="246221"/>
          </a:xfrm>
          <a:prstGeom prst="rect">
            <a:avLst/>
          </a:prstGeom>
          <a:noFill/>
        </p:spPr>
        <p:txBody>
          <a:bodyPr wrap="square" rtlCol="0">
            <a:spAutoFit/>
          </a:bodyPr>
          <a:lstStyle/>
          <a:p>
            <a:r>
              <a:rPr lang="en-US" sz="1000" dirty="0"/>
              <a:t>Android Studio</a:t>
            </a:r>
          </a:p>
        </p:txBody>
      </p:sp>
      <p:sp>
        <p:nvSpPr>
          <p:cNvPr id="17" name="TextBox 16">
            <a:extLst>
              <a:ext uri="{FF2B5EF4-FFF2-40B4-BE49-F238E27FC236}">
                <a16:creationId xmlns:a16="http://schemas.microsoft.com/office/drawing/2014/main" id="{4157390B-989D-57D4-4273-A2A6D9A08570}"/>
              </a:ext>
            </a:extLst>
          </p:cNvPr>
          <p:cNvSpPr txBox="1"/>
          <p:nvPr/>
        </p:nvSpPr>
        <p:spPr>
          <a:xfrm>
            <a:off x="6558930" y="2670629"/>
            <a:ext cx="873149" cy="246221"/>
          </a:xfrm>
          <a:prstGeom prst="rect">
            <a:avLst/>
          </a:prstGeom>
          <a:noFill/>
        </p:spPr>
        <p:txBody>
          <a:bodyPr wrap="square" rtlCol="0">
            <a:spAutoFit/>
          </a:bodyPr>
          <a:lstStyle/>
          <a:p>
            <a:r>
              <a:rPr lang="en-US" sz="1000" dirty="0"/>
              <a:t>Vs Code</a:t>
            </a:r>
          </a:p>
        </p:txBody>
      </p:sp>
      <p:sp>
        <p:nvSpPr>
          <p:cNvPr id="21" name="TextBox 20">
            <a:extLst>
              <a:ext uri="{FF2B5EF4-FFF2-40B4-BE49-F238E27FC236}">
                <a16:creationId xmlns:a16="http://schemas.microsoft.com/office/drawing/2014/main" id="{A236EFE8-D452-BE06-9B86-7BFC2BC6E956}"/>
              </a:ext>
            </a:extLst>
          </p:cNvPr>
          <p:cNvSpPr txBox="1"/>
          <p:nvPr/>
        </p:nvSpPr>
        <p:spPr>
          <a:xfrm>
            <a:off x="8559331" y="4826026"/>
            <a:ext cx="742798" cy="246221"/>
          </a:xfrm>
          <a:prstGeom prst="rect">
            <a:avLst/>
          </a:prstGeom>
          <a:noFill/>
        </p:spPr>
        <p:txBody>
          <a:bodyPr wrap="square" rtlCol="0">
            <a:spAutoFit/>
          </a:bodyPr>
          <a:lstStyle/>
          <a:p>
            <a:r>
              <a:rPr lang="en-US" sz="1000" dirty="0">
                <a:solidFill>
                  <a:schemeClr val="bg1"/>
                </a:solidFill>
              </a:rPr>
              <a:t>Page-5</a:t>
            </a:r>
          </a:p>
        </p:txBody>
      </p:sp>
      <p:sp>
        <p:nvSpPr>
          <p:cNvPr id="22" name="TextBox 21">
            <a:extLst>
              <a:ext uri="{FF2B5EF4-FFF2-40B4-BE49-F238E27FC236}">
                <a16:creationId xmlns:a16="http://schemas.microsoft.com/office/drawing/2014/main" id="{D61C3EA0-2912-D3B7-C19F-0932A9F0E4AA}"/>
              </a:ext>
            </a:extLst>
          </p:cNvPr>
          <p:cNvSpPr txBox="1"/>
          <p:nvPr/>
        </p:nvSpPr>
        <p:spPr>
          <a:xfrm>
            <a:off x="-20561" y="4837828"/>
            <a:ext cx="1498790" cy="246221"/>
          </a:xfrm>
          <a:prstGeom prst="rect">
            <a:avLst/>
          </a:prstGeom>
          <a:noFill/>
        </p:spPr>
        <p:txBody>
          <a:bodyPr wrap="square" rtlCol="0">
            <a:spAutoFit/>
          </a:bodyPr>
          <a:lstStyle/>
          <a:p>
            <a:r>
              <a:rPr lang="en-US" sz="1000" dirty="0">
                <a:solidFill>
                  <a:schemeClr val="bg1"/>
                </a:solidFill>
              </a:rPr>
              <a:t>December,5,2024</a:t>
            </a:r>
          </a:p>
        </p:txBody>
      </p:sp>
      <p:pic>
        <p:nvPicPr>
          <p:cNvPr id="23" name="Picture 22">
            <a:extLst>
              <a:ext uri="{FF2B5EF4-FFF2-40B4-BE49-F238E27FC236}">
                <a16:creationId xmlns:a16="http://schemas.microsoft.com/office/drawing/2014/main" id="{E0D5A3BE-019E-9D7E-449B-E7F8F73DC7A1}"/>
              </a:ext>
            </a:extLst>
          </p:cNvPr>
          <p:cNvPicPr>
            <a:picLocks noChangeAspect="1"/>
          </p:cNvPicPr>
          <p:nvPr/>
        </p:nvPicPr>
        <p:blipFill>
          <a:blip r:embed="rId6"/>
          <a:stretch>
            <a:fillRect/>
          </a:stretch>
        </p:blipFill>
        <p:spPr>
          <a:xfrm>
            <a:off x="6379404" y="3102194"/>
            <a:ext cx="873149" cy="873149"/>
          </a:xfrm>
          <a:prstGeom prst="rect">
            <a:avLst/>
          </a:prstGeom>
        </p:spPr>
      </p:pic>
      <p:pic>
        <p:nvPicPr>
          <p:cNvPr id="24" name="Picture 23">
            <a:extLst>
              <a:ext uri="{FF2B5EF4-FFF2-40B4-BE49-F238E27FC236}">
                <a16:creationId xmlns:a16="http://schemas.microsoft.com/office/drawing/2014/main" id="{AF6DA297-CCFD-F543-3A02-B9B6986E601B}"/>
              </a:ext>
            </a:extLst>
          </p:cNvPr>
          <p:cNvPicPr>
            <a:picLocks noChangeAspect="1"/>
          </p:cNvPicPr>
          <p:nvPr/>
        </p:nvPicPr>
        <p:blipFill>
          <a:blip r:embed="rId7"/>
          <a:stretch>
            <a:fillRect/>
          </a:stretch>
        </p:blipFill>
        <p:spPr>
          <a:xfrm>
            <a:off x="4802928" y="3042844"/>
            <a:ext cx="1054912" cy="1054912"/>
          </a:xfrm>
          <a:prstGeom prst="rect">
            <a:avLst/>
          </a:prstGeom>
        </p:spPr>
      </p:pic>
      <p:pic>
        <p:nvPicPr>
          <p:cNvPr id="25" name="Picture 24">
            <a:extLst>
              <a:ext uri="{FF2B5EF4-FFF2-40B4-BE49-F238E27FC236}">
                <a16:creationId xmlns:a16="http://schemas.microsoft.com/office/drawing/2014/main" id="{1F885FE4-3520-9EE6-AD37-16E6A482A699}"/>
              </a:ext>
            </a:extLst>
          </p:cNvPr>
          <p:cNvPicPr>
            <a:picLocks noChangeAspect="1"/>
          </p:cNvPicPr>
          <p:nvPr/>
        </p:nvPicPr>
        <p:blipFill>
          <a:blip r:embed="rId8"/>
          <a:stretch>
            <a:fillRect/>
          </a:stretch>
        </p:blipFill>
        <p:spPr>
          <a:xfrm>
            <a:off x="768027" y="3449565"/>
            <a:ext cx="1133341" cy="736671"/>
          </a:xfrm>
          <a:prstGeom prst="rect">
            <a:avLst/>
          </a:prstGeom>
        </p:spPr>
      </p:pic>
      <p:pic>
        <p:nvPicPr>
          <p:cNvPr id="26" name="Picture 25">
            <a:extLst>
              <a:ext uri="{FF2B5EF4-FFF2-40B4-BE49-F238E27FC236}">
                <a16:creationId xmlns:a16="http://schemas.microsoft.com/office/drawing/2014/main" id="{D79373DC-0697-6E3C-E0F7-2D1094678540}"/>
              </a:ext>
            </a:extLst>
          </p:cNvPr>
          <p:cNvPicPr>
            <a:picLocks noChangeAspect="1"/>
          </p:cNvPicPr>
          <p:nvPr/>
        </p:nvPicPr>
        <p:blipFill>
          <a:blip r:embed="rId9"/>
          <a:stretch>
            <a:fillRect/>
          </a:stretch>
        </p:blipFill>
        <p:spPr>
          <a:xfrm>
            <a:off x="1987819" y="3385715"/>
            <a:ext cx="1165888" cy="616037"/>
          </a:xfrm>
          <a:prstGeom prst="rect">
            <a:avLst/>
          </a:prstGeom>
        </p:spPr>
      </p:pic>
      <p:pic>
        <p:nvPicPr>
          <p:cNvPr id="27" name="Picture 26">
            <a:extLst>
              <a:ext uri="{FF2B5EF4-FFF2-40B4-BE49-F238E27FC236}">
                <a16:creationId xmlns:a16="http://schemas.microsoft.com/office/drawing/2014/main" id="{29960F56-8DAD-9FC7-5C93-9781AC0E938A}"/>
              </a:ext>
            </a:extLst>
          </p:cNvPr>
          <p:cNvPicPr>
            <a:picLocks noChangeAspect="1"/>
          </p:cNvPicPr>
          <p:nvPr/>
        </p:nvPicPr>
        <p:blipFill>
          <a:blip r:embed="rId10"/>
          <a:stretch>
            <a:fillRect/>
          </a:stretch>
        </p:blipFill>
        <p:spPr>
          <a:xfrm>
            <a:off x="1905717" y="1740477"/>
            <a:ext cx="1042213" cy="9224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title"/>
          </p:nvPr>
        </p:nvSpPr>
        <p:spPr>
          <a:xfrm>
            <a:off x="252487" y="259395"/>
            <a:ext cx="3006352" cy="551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Use Case Diagram:</a:t>
            </a:r>
            <a:endParaRPr sz="2000" dirty="0"/>
          </a:p>
        </p:txBody>
      </p:sp>
      <p:grpSp>
        <p:nvGrpSpPr>
          <p:cNvPr id="338" name="Google Shape;338;p32"/>
          <p:cNvGrpSpPr/>
          <p:nvPr/>
        </p:nvGrpSpPr>
        <p:grpSpPr>
          <a:xfrm rot="5400000">
            <a:off x="3950558" y="4552759"/>
            <a:ext cx="1242934" cy="247650"/>
            <a:chOff x="1962150" y="714375"/>
            <a:chExt cx="4333800" cy="247650"/>
          </a:xfrm>
        </p:grpSpPr>
        <p:cxnSp>
          <p:nvCxnSpPr>
            <p:cNvPr id="339" name="Google Shape;339;p32"/>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32"/>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1" name="Google Shape;341;p32"/>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42" name="Google Shape;342;p32"/>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
        <p:nvSpPr>
          <p:cNvPr id="12" name="TextBox 11">
            <a:extLst>
              <a:ext uri="{FF2B5EF4-FFF2-40B4-BE49-F238E27FC236}">
                <a16:creationId xmlns:a16="http://schemas.microsoft.com/office/drawing/2014/main" id="{BF91FD29-EC57-0B29-5222-2D4A8EAA39BF}"/>
              </a:ext>
            </a:extLst>
          </p:cNvPr>
          <p:cNvSpPr txBox="1"/>
          <p:nvPr/>
        </p:nvSpPr>
        <p:spPr>
          <a:xfrm>
            <a:off x="8559331" y="4826026"/>
            <a:ext cx="742798" cy="246221"/>
          </a:xfrm>
          <a:prstGeom prst="rect">
            <a:avLst/>
          </a:prstGeom>
          <a:noFill/>
        </p:spPr>
        <p:txBody>
          <a:bodyPr wrap="square" rtlCol="0">
            <a:spAutoFit/>
          </a:bodyPr>
          <a:lstStyle/>
          <a:p>
            <a:r>
              <a:rPr lang="en-US" sz="1000" dirty="0">
                <a:solidFill>
                  <a:schemeClr val="bg1"/>
                </a:solidFill>
              </a:rPr>
              <a:t>Page-6</a:t>
            </a:r>
          </a:p>
        </p:txBody>
      </p:sp>
      <p:sp>
        <p:nvSpPr>
          <p:cNvPr id="13" name="TextBox 12">
            <a:extLst>
              <a:ext uri="{FF2B5EF4-FFF2-40B4-BE49-F238E27FC236}">
                <a16:creationId xmlns:a16="http://schemas.microsoft.com/office/drawing/2014/main" id="{C849EB60-2B19-8074-07F1-4FFEEADBDF6C}"/>
              </a:ext>
            </a:extLst>
          </p:cNvPr>
          <p:cNvSpPr txBox="1"/>
          <p:nvPr/>
        </p:nvSpPr>
        <p:spPr>
          <a:xfrm>
            <a:off x="-20561" y="4837828"/>
            <a:ext cx="1498790" cy="246221"/>
          </a:xfrm>
          <a:prstGeom prst="rect">
            <a:avLst/>
          </a:prstGeom>
          <a:noFill/>
        </p:spPr>
        <p:txBody>
          <a:bodyPr wrap="square" rtlCol="0">
            <a:spAutoFit/>
          </a:bodyPr>
          <a:lstStyle/>
          <a:p>
            <a:r>
              <a:rPr lang="en-US" sz="1000" dirty="0">
                <a:solidFill>
                  <a:schemeClr val="bg1"/>
                </a:solidFill>
              </a:rPr>
              <a:t>December,5,2024</a:t>
            </a:r>
          </a:p>
        </p:txBody>
      </p:sp>
      <p:pic>
        <p:nvPicPr>
          <p:cNvPr id="15" name="Picture 14">
            <a:extLst>
              <a:ext uri="{FF2B5EF4-FFF2-40B4-BE49-F238E27FC236}">
                <a16:creationId xmlns:a16="http://schemas.microsoft.com/office/drawing/2014/main" id="{2664484A-FAB5-5109-4C02-A23A37780189}"/>
              </a:ext>
            </a:extLst>
          </p:cNvPr>
          <p:cNvPicPr>
            <a:picLocks noChangeAspect="1"/>
          </p:cNvPicPr>
          <p:nvPr/>
        </p:nvPicPr>
        <p:blipFill>
          <a:blip r:embed="rId3"/>
          <a:stretch>
            <a:fillRect/>
          </a:stretch>
        </p:blipFill>
        <p:spPr>
          <a:xfrm>
            <a:off x="2942584" y="323134"/>
            <a:ext cx="5665145" cy="41341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33"/>
          <p:cNvSpPr txBox="1">
            <a:spLocks noGrp="1"/>
          </p:cNvSpPr>
          <p:nvPr>
            <p:ph type="title"/>
          </p:nvPr>
        </p:nvSpPr>
        <p:spPr>
          <a:xfrm>
            <a:off x="559444" y="155770"/>
            <a:ext cx="1837570" cy="488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ER-Diagram</a:t>
            </a:r>
            <a:endParaRPr sz="2000" dirty="0"/>
          </a:p>
        </p:txBody>
      </p:sp>
      <p:pic>
        <p:nvPicPr>
          <p:cNvPr id="6" name="Picture 5">
            <a:extLst>
              <a:ext uri="{FF2B5EF4-FFF2-40B4-BE49-F238E27FC236}">
                <a16:creationId xmlns:a16="http://schemas.microsoft.com/office/drawing/2014/main" id="{77519426-5E96-55C9-0B15-15A6ED662D5E}"/>
              </a:ext>
            </a:extLst>
          </p:cNvPr>
          <p:cNvPicPr>
            <a:picLocks noChangeAspect="1"/>
          </p:cNvPicPr>
          <p:nvPr/>
        </p:nvPicPr>
        <p:blipFill>
          <a:blip r:embed="rId3"/>
          <a:stretch>
            <a:fillRect/>
          </a:stretch>
        </p:blipFill>
        <p:spPr>
          <a:xfrm>
            <a:off x="1285660" y="382104"/>
            <a:ext cx="7487080" cy="4217588"/>
          </a:xfrm>
          <a:prstGeom prst="rect">
            <a:avLst/>
          </a:prstGeom>
        </p:spPr>
      </p:pic>
      <p:sp>
        <p:nvSpPr>
          <p:cNvPr id="10" name="TextBox 9">
            <a:extLst>
              <a:ext uri="{FF2B5EF4-FFF2-40B4-BE49-F238E27FC236}">
                <a16:creationId xmlns:a16="http://schemas.microsoft.com/office/drawing/2014/main" id="{F363067D-91B1-14FD-DDC1-39D83A19731F}"/>
              </a:ext>
            </a:extLst>
          </p:cNvPr>
          <p:cNvSpPr txBox="1"/>
          <p:nvPr/>
        </p:nvSpPr>
        <p:spPr>
          <a:xfrm>
            <a:off x="8559331" y="4826026"/>
            <a:ext cx="742798" cy="246221"/>
          </a:xfrm>
          <a:prstGeom prst="rect">
            <a:avLst/>
          </a:prstGeom>
          <a:noFill/>
        </p:spPr>
        <p:txBody>
          <a:bodyPr wrap="square" rtlCol="0">
            <a:spAutoFit/>
          </a:bodyPr>
          <a:lstStyle/>
          <a:p>
            <a:r>
              <a:rPr lang="en-US" sz="1000" dirty="0">
                <a:solidFill>
                  <a:schemeClr val="bg1"/>
                </a:solidFill>
              </a:rPr>
              <a:t>Page-7</a:t>
            </a:r>
          </a:p>
        </p:txBody>
      </p:sp>
      <p:sp>
        <p:nvSpPr>
          <p:cNvPr id="11" name="TextBox 10">
            <a:extLst>
              <a:ext uri="{FF2B5EF4-FFF2-40B4-BE49-F238E27FC236}">
                <a16:creationId xmlns:a16="http://schemas.microsoft.com/office/drawing/2014/main" id="{F98A2D46-4192-4C6C-0BDA-CF5CDBD7687C}"/>
              </a:ext>
            </a:extLst>
          </p:cNvPr>
          <p:cNvSpPr txBox="1"/>
          <p:nvPr/>
        </p:nvSpPr>
        <p:spPr>
          <a:xfrm>
            <a:off x="-20561" y="4837828"/>
            <a:ext cx="1498790" cy="246221"/>
          </a:xfrm>
          <a:prstGeom prst="rect">
            <a:avLst/>
          </a:prstGeom>
          <a:noFill/>
        </p:spPr>
        <p:txBody>
          <a:bodyPr wrap="square" rtlCol="0">
            <a:spAutoFit/>
          </a:bodyPr>
          <a:lstStyle/>
          <a:p>
            <a:r>
              <a:rPr lang="en-US" sz="1000" dirty="0">
                <a:solidFill>
                  <a:schemeClr val="bg1"/>
                </a:solidFill>
              </a:rPr>
              <a:t>December,5,2024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8"/>
          <p:cNvSpPr txBox="1">
            <a:spLocks noGrp="1"/>
          </p:cNvSpPr>
          <p:nvPr>
            <p:ph type="title"/>
          </p:nvPr>
        </p:nvSpPr>
        <p:spPr>
          <a:xfrm>
            <a:off x="556954" y="379422"/>
            <a:ext cx="1842550" cy="7700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a:t>
            </a:r>
            <a:endParaRPr dirty="0"/>
          </a:p>
        </p:txBody>
      </p:sp>
      <p:sp>
        <p:nvSpPr>
          <p:cNvPr id="21" name="TextBox 20">
            <a:extLst>
              <a:ext uri="{FF2B5EF4-FFF2-40B4-BE49-F238E27FC236}">
                <a16:creationId xmlns:a16="http://schemas.microsoft.com/office/drawing/2014/main" id="{85CF7B29-E4F8-7D1F-7105-F968171B5937}"/>
              </a:ext>
            </a:extLst>
          </p:cNvPr>
          <p:cNvSpPr txBox="1"/>
          <p:nvPr/>
        </p:nvSpPr>
        <p:spPr>
          <a:xfrm>
            <a:off x="8559331" y="4826026"/>
            <a:ext cx="742798" cy="246221"/>
          </a:xfrm>
          <a:prstGeom prst="rect">
            <a:avLst/>
          </a:prstGeom>
          <a:noFill/>
        </p:spPr>
        <p:txBody>
          <a:bodyPr wrap="square" rtlCol="0">
            <a:spAutoFit/>
          </a:bodyPr>
          <a:lstStyle/>
          <a:p>
            <a:r>
              <a:rPr lang="en-US" sz="1000" dirty="0">
                <a:solidFill>
                  <a:schemeClr val="bg1"/>
                </a:solidFill>
              </a:rPr>
              <a:t>Page-8</a:t>
            </a:r>
          </a:p>
        </p:txBody>
      </p:sp>
      <p:sp>
        <p:nvSpPr>
          <p:cNvPr id="22" name="TextBox 21">
            <a:extLst>
              <a:ext uri="{FF2B5EF4-FFF2-40B4-BE49-F238E27FC236}">
                <a16:creationId xmlns:a16="http://schemas.microsoft.com/office/drawing/2014/main" id="{4A791F65-4E5C-3A70-6157-C298D928D652}"/>
              </a:ext>
            </a:extLst>
          </p:cNvPr>
          <p:cNvSpPr txBox="1"/>
          <p:nvPr/>
        </p:nvSpPr>
        <p:spPr>
          <a:xfrm>
            <a:off x="-20561" y="4837828"/>
            <a:ext cx="1498790" cy="246221"/>
          </a:xfrm>
          <a:prstGeom prst="rect">
            <a:avLst/>
          </a:prstGeom>
          <a:noFill/>
        </p:spPr>
        <p:txBody>
          <a:bodyPr wrap="square" rtlCol="0">
            <a:spAutoFit/>
          </a:bodyPr>
          <a:lstStyle/>
          <a:p>
            <a:r>
              <a:rPr lang="en-US" sz="1000" dirty="0">
                <a:solidFill>
                  <a:schemeClr val="bg1"/>
                </a:solidFill>
              </a:rPr>
              <a:t>December,5,2024</a:t>
            </a:r>
          </a:p>
        </p:txBody>
      </p:sp>
      <p:pic>
        <p:nvPicPr>
          <p:cNvPr id="2" name="WhatsApp Video 2024-12-05 at 10.09.33">
            <a:hlinkClick r:id="" action="ppaction://media"/>
            <a:extLst>
              <a:ext uri="{FF2B5EF4-FFF2-40B4-BE49-F238E27FC236}">
                <a16:creationId xmlns:a16="http://schemas.microsoft.com/office/drawing/2014/main" id="{7DE25B5D-2DEB-1F20-36FA-57BCFA347D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09758" y="336214"/>
            <a:ext cx="3144155" cy="42357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9"/>
          <p:cNvSpPr txBox="1">
            <a:spLocks noGrp="1"/>
          </p:cNvSpPr>
          <p:nvPr>
            <p:ph type="ctrTitle"/>
          </p:nvPr>
        </p:nvSpPr>
        <p:spPr>
          <a:xfrm>
            <a:off x="3960114" y="437981"/>
            <a:ext cx="5342011" cy="17494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Thank You</a:t>
            </a:r>
            <a:endParaRPr dirty="0"/>
          </a:p>
        </p:txBody>
      </p:sp>
      <p:pic>
        <p:nvPicPr>
          <p:cNvPr id="298" name="Google Shape;298;p29"/>
          <p:cNvPicPr preferRelativeResize="0"/>
          <p:nvPr/>
        </p:nvPicPr>
        <p:blipFill>
          <a:blip r:embed="rId3">
            <a:alphaModFix/>
          </a:blip>
          <a:stretch>
            <a:fillRect/>
          </a:stretch>
        </p:blipFill>
        <p:spPr>
          <a:xfrm flipH="1">
            <a:off x="420319" y="2124437"/>
            <a:ext cx="4213557" cy="2210292"/>
          </a:xfrm>
          <a:prstGeom prst="rect">
            <a:avLst/>
          </a:prstGeom>
          <a:noFill/>
          <a:ln>
            <a:noFill/>
          </a:ln>
        </p:spPr>
      </p:pic>
      <p:grpSp>
        <p:nvGrpSpPr>
          <p:cNvPr id="299" name="Google Shape;299;p29"/>
          <p:cNvGrpSpPr/>
          <p:nvPr/>
        </p:nvGrpSpPr>
        <p:grpSpPr>
          <a:xfrm>
            <a:off x="7344946" y="3568450"/>
            <a:ext cx="2171667" cy="247650"/>
            <a:chOff x="1962150" y="714375"/>
            <a:chExt cx="4333800" cy="247650"/>
          </a:xfrm>
        </p:grpSpPr>
        <p:cxnSp>
          <p:nvCxnSpPr>
            <p:cNvPr id="300" name="Google Shape;300;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304" name="Google Shape;304;p29"/>
          <p:cNvGrpSpPr/>
          <p:nvPr/>
        </p:nvGrpSpPr>
        <p:grpSpPr>
          <a:xfrm rot="5400000" flipV="1">
            <a:off x="-173061" y="555794"/>
            <a:ext cx="1796793" cy="513778"/>
            <a:chOff x="1962150" y="714375"/>
            <a:chExt cx="4333800" cy="247650"/>
          </a:xfrm>
        </p:grpSpPr>
        <p:cxnSp>
          <p:nvCxnSpPr>
            <p:cNvPr id="305" name="Google Shape;305;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
        <p:nvSpPr>
          <p:cNvPr id="11" name="TextBox 10">
            <a:extLst>
              <a:ext uri="{FF2B5EF4-FFF2-40B4-BE49-F238E27FC236}">
                <a16:creationId xmlns:a16="http://schemas.microsoft.com/office/drawing/2014/main" id="{A22A0BED-30FF-C438-2150-ECB0CD7DDBBF}"/>
              </a:ext>
            </a:extLst>
          </p:cNvPr>
          <p:cNvSpPr txBox="1"/>
          <p:nvPr/>
        </p:nvSpPr>
        <p:spPr>
          <a:xfrm>
            <a:off x="8401202" y="4839776"/>
            <a:ext cx="742798" cy="246221"/>
          </a:xfrm>
          <a:prstGeom prst="rect">
            <a:avLst/>
          </a:prstGeom>
          <a:noFill/>
        </p:spPr>
        <p:txBody>
          <a:bodyPr wrap="square" rtlCol="0">
            <a:spAutoFit/>
          </a:bodyPr>
          <a:lstStyle/>
          <a:p>
            <a:r>
              <a:rPr lang="en-US" sz="1000">
                <a:solidFill>
                  <a:schemeClr val="bg1"/>
                </a:solidFill>
              </a:rPr>
              <a:t>Page-9</a:t>
            </a:r>
            <a:endParaRPr lang="en-US" sz="1000" dirty="0">
              <a:solidFill>
                <a:schemeClr val="bg1"/>
              </a:solidFill>
            </a:endParaRPr>
          </a:p>
        </p:txBody>
      </p:sp>
      <p:sp>
        <p:nvSpPr>
          <p:cNvPr id="12" name="TextBox 11">
            <a:extLst>
              <a:ext uri="{FF2B5EF4-FFF2-40B4-BE49-F238E27FC236}">
                <a16:creationId xmlns:a16="http://schemas.microsoft.com/office/drawing/2014/main" id="{FF3506FD-23C1-B003-CBA9-DB3B5B5FB867}"/>
              </a:ext>
            </a:extLst>
          </p:cNvPr>
          <p:cNvSpPr txBox="1"/>
          <p:nvPr/>
        </p:nvSpPr>
        <p:spPr>
          <a:xfrm>
            <a:off x="-20561" y="4837828"/>
            <a:ext cx="1498790" cy="246221"/>
          </a:xfrm>
          <a:prstGeom prst="rect">
            <a:avLst/>
          </a:prstGeom>
          <a:noFill/>
        </p:spPr>
        <p:txBody>
          <a:bodyPr wrap="square" rtlCol="0">
            <a:spAutoFit/>
          </a:bodyPr>
          <a:lstStyle/>
          <a:p>
            <a:r>
              <a:rPr lang="en-US" sz="1000" dirty="0">
                <a:solidFill>
                  <a:schemeClr val="bg1"/>
                </a:solidFill>
              </a:rPr>
              <a:t>December,5,2024</a:t>
            </a:r>
          </a:p>
        </p:txBody>
      </p:sp>
    </p:spTree>
  </p:cSld>
  <p:clrMapOvr>
    <a:masterClrMapping/>
  </p:clrMapOvr>
</p:sld>
</file>

<file path=ppt/theme/theme1.xml><?xml version="1.0" encoding="utf-8"?>
<a:theme xmlns:a="http://schemas.openxmlformats.org/drawingml/2006/main" name="Automotive Industry Theme for Business by Slidesgo">
  <a:themeElements>
    <a:clrScheme name="Simple Light">
      <a:dk1>
        <a:srgbClr val="191919"/>
      </a:dk1>
      <a:lt1>
        <a:srgbClr val="F3F3F3"/>
      </a:lt1>
      <a:dk2>
        <a:srgbClr val="171783"/>
      </a:dk2>
      <a:lt2>
        <a:srgbClr val="B33636"/>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278</Words>
  <Application>Microsoft Office PowerPoint</Application>
  <PresentationFormat>On-screen Show (16:9)</PresentationFormat>
  <Paragraphs>55</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DM Sans</vt:lpstr>
      <vt:lpstr>Anaheim</vt:lpstr>
      <vt:lpstr>Montserrat</vt:lpstr>
      <vt:lpstr>Arial</vt:lpstr>
      <vt:lpstr>Nunito Light</vt:lpstr>
      <vt:lpstr>Automotive Industry Theme for Business by Slidesgo</vt:lpstr>
      <vt:lpstr>ODYSSEY</vt:lpstr>
      <vt:lpstr>About Us</vt:lpstr>
      <vt:lpstr>Description</vt:lpstr>
      <vt:lpstr>Functional Requirements</vt:lpstr>
      <vt:lpstr>Tools and Technologies</vt:lpstr>
      <vt:lpstr>Use Case Diagram:</vt:lpstr>
      <vt:lpstr>ER-Diagram</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Nuzhat Nasrum</cp:lastModifiedBy>
  <cp:revision>3</cp:revision>
  <dcterms:modified xsi:type="dcterms:W3CDTF">2024-12-05T04:15:46Z</dcterms:modified>
</cp:coreProperties>
</file>